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quickStyle5.xml" ContentType="application/vnd.openxmlformats-officedocument.drawingml.diagramStyle+xml"/>
  <Override PartName="/ppt/diagrams/colors12.xml" ContentType="application/vnd.openxmlformats-officedocument.drawingml.diagramColors+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46"/>
  </p:notesMasterIdLst>
  <p:sldIdLst>
    <p:sldId id="256" r:id="rId2"/>
    <p:sldId id="285" r:id="rId3"/>
    <p:sldId id="284" r:id="rId4"/>
    <p:sldId id="287" r:id="rId5"/>
    <p:sldId id="356" r:id="rId6"/>
    <p:sldId id="353" r:id="rId7"/>
    <p:sldId id="354" r:id="rId8"/>
    <p:sldId id="357" r:id="rId9"/>
    <p:sldId id="358" r:id="rId10"/>
    <p:sldId id="355" r:id="rId11"/>
    <p:sldId id="295" r:id="rId12"/>
    <p:sldId id="296" r:id="rId13"/>
    <p:sldId id="320" r:id="rId14"/>
    <p:sldId id="331" r:id="rId15"/>
    <p:sldId id="351" r:id="rId16"/>
    <p:sldId id="352" r:id="rId17"/>
    <p:sldId id="327" r:id="rId18"/>
    <p:sldId id="324" r:id="rId19"/>
    <p:sldId id="329" r:id="rId20"/>
    <p:sldId id="333" r:id="rId21"/>
    <p:sldId id="334" r:id="rId22"/>
    <p:sldId id="300" r:id="rId23"/>
    <p:sldId id="301" r:id="rId24"/>
    <p:sldId id="275" r:id="rId25"/>
    <p:sldId id="349" r:id="rId26"/>
    <p:sldId id="350" r:id="rId27"/>
    <p:sldId id="280" r:id="rId28"/>
    <p:sldId id="273" r:id="rId29"/>
    <p:sldId id="281" r:id="rId30"/>
    <p:sldId id="276" r:id="rId31"/>
    <p:sldId id="277" r:id="rId32"/>
    <p:sldId id="278" r:id="rId33"/>
    <p:sldId id="282" r:id="rId34"/>
    <p:sldId id="337" r:id="rId35"/>
    <p:sldId id="279" r:id="rId36"/>
    <p:sldId id="338" r:id="rId37"/>
    <p:sldId id="274" r:id="rId38"/>
    <p:sldId id="313" r:id="rId39"/>
    <p:sldId id="303" r:id="rId40"/>
    <p:sldId id="339" r:id="rId41"/>
    <p:sldId id="340" r:id="rId42"/>
    <p:sldId id="341" r:id="rId43"/>
    <p:sldId id="348" r:id="rId44"/>
    <p:sldId id="336" r:id="rId4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5" autoAdjust="0"/>
  </p:normalViewPr>
  <p:slideViewPr>
    <p:cSldViewPr>
      <p:cViewPr varScale="1">
        <p:scale>
          <a:sx n="122" d="100"/>
          <a:sy n="122" d="100"/>
        </p:scale>
        <p:origin x="-131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6040D5-CE6E-4AE6-9701-8EB1EF88EE5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81BA204B-3DC0-4CF5-BA1A-3A972D3EED1B}">
      <dgm:prSet custT="1"/>
      <dgm:spPr/>
      <dgm:t>
        <a:bodyPr/>
        <a:lstStyle/>
        <a:p>
          <a:r>
            <a:rPr lang="zh-CN" altLang="en-US" sz="2000" dirty="0" smtClean="0">
              <a:solidFill>
                <a:schemeClr val="tx1"/>
              </a:solidFill>
              <a:latin typeface="宋体" charset="-122"/>
            </a:rPr>
            <a:t>    实施“数字图书馆推广工程”，是贯彻落实十七届六中全会精神，进一步拓展公共文化服务范围，提升公共文化服务水平，以数字图书馆技术打造公共文化服务新业态的重要举措，对于全面提升公共文化服务能力具有十分重要的意义。</a:t>
          </a:r>
        </a:p>
      </dgm:t>
    </dgm:pt>
    <dgm:pt modelId="{86569119-43D7-49AA-8C9C-412952A9C28F}" type="parTrans" cxnId="{B19E0245-57D4-4874-8E93-FF1B6DF41C40}">
      <dgm:prSet/>
      <dgm:spPr/>
      <dgm:t>
        <a:bodyPr/>
        <a:lstStyle/>
        <a:p>
          <a:endParaRPr lang="zh-CN" altLang="en-US"/>
        </a:p>
      </dgm:t>
    </dgm:pt>
    <dgm:pt modelId="{F85D75C6-8D35-4552-AF03-33F88C247862}" type="sibTrans" cxnId="{B19E0245-57D4-4874-8E93-FF1B6DF41C40}">
      <dgm:prSet/>
      <dgm:spPr/>
      <dgm:t>
        <a:bodyPr/>
        <a:lstStyle/>
        <a:p>
          <a:endParaRPr lang="zh-CN" altLang="en-US"/>
        </a:p>
      </dgm:t>
    </dgm:pt>
    <dgm:pt modelId="{C10FC7B9-D459-4C25-80FA-4BBAE6A65C3B}">
      <dgm:prSet custT="1"/>
      <dgm:spPr/>
      <dgm:t>
        <a:bodyPr/>
        <a:lstStyle/>
        <a:p>
          <a:r>
            <a:rPr lang="zh-CN" altLang="en-US" sz="2000" dirty="0" smtClean="0">
              <a:solidFill>
                <a:schemeClr val="tx1"/>
              </a:solidFill>
              <a:latin typeface="宋体" charset="-122"/>
            </a:rPr>
            <a:t>    浙江省是“数字图书馆推广工程”第一批实施试点的省份之一，目前全省十一个市级图书馆全部参加试点。</a:t>
          </a:r>
        </a:p>
      </dgm:t>
    </dgm:pt>
    <dgm:pt modelId="{FDECD8BC-CE4F-4D78-9F2D-41A4B2E3A8AC}" type="parTrans" cxnId="{5F5D0762-E5A3-40FB-B667-15B22908DEBE}">
      <dgm:prSet/>
      <dgm:spPr/>
      <dgm:t>
        <a:bodyPr/>
        <a:lstStyle/>
        <a:p>
          <a:endParaRPr lang="zh-CN" altLang="en-US"/>
        </a:p>
      </dgm:t>
    </dgm:pt>
    <dgm:pt modelId="{CFA8E259-012B-47A6-92E1-AD93E67679AD}" type="sibTrans" cxnId="{5F5D0762-E5A3-40FB-B667-15B22908DEBE}">
      <dgm:prSet/>
      <dgm:spPr/>
      <dgm:t>
        <a:bodyPr/>
        <a:lstStyle/>
        <a:p>
          <a:endParaRPr lang="zh-CN" altLang="en-US"/>
        </a:p>
      </dgm:t>
    </dgm:pt>
    <dgm:pt modelId="{A2EE1A6E-758F-4363-9726-DBA683D5682B}">
      <dgm:prSet custT="1"/>
      <dgm:spPr/>
      <dgm:t>
        <a:bodyPr/>
        <a:lstStyle/>
        <a:p>
          <a:r>
            <a:rPr lang="zh-CN" altLang="en-US" sz="2000" dirty="0" smtClean="0">
              <a:solidFill>
                <a:schemeClr val="tx1"/>
              </a:solidFill>
              <a:latin typeface="宋体" charset="-122"/>
            </a:rPr>
            <a:t>    浙江图书馆以虚拟网建设为基础，以平台建设为重点，以资源建设为核心，构建数字图书馆服务体系，全面推进我省数字图书馆推广工程建设。</a:t>
          </a:r>
        </a:p>
      </dgm:t>
    </dgm:pt>
    <dgm:pt modelId="{047323BF-0E38-4D7A-ACE5-51CED3A19F28}" type="parTrans" cxnId="{E7A7B344-D314-4D55-8E61-E0EB5CB9A8C8}">
      <dgm:prSet/>
      <dgm:spPr/>
      <dgm:t>
        <a:bodyPr/>
        <a:lstStyle/>
        <a:p>
          <a:endParaRPr lang="zh-CN" altLang="en-US"/>
        </a:p>
      </dgm:t>
    </dgm:pt>
    <dgm:pt modelId="{174A6863-0D64-4F17-A2C0-8A6889815297}" type="sibTrans" cxnId="{E7A7B344-D314-4D55-8E61-E0EB5CB9A8C8}">
      <dgm:prSet/>
      <dgm:spPr/>
      <dgm:t>
        <a:bodyPr/>
        <a:lstStyle/>
        <a:p>
          <a:endParaRPr lang="zh-CN" altLang="en-US"/>
        </a:p>
      </dgm:t>
    </dgm:pt>
    <dgm:pt modelId="{131405BF-E1B3-4982-B2A9-85A5103455DC}">
      <dgm:prSet custT="1"/>
      <dgm:spPr/>
      <dgm:t>
        <a:bodyPr/>
        <a:lstStyle/>
        <a:p>
          <a:r>
            <a:rPr lang="zh-CN" altLang="en-US" sz="2000" dirty="0" smtClean="0">
              <a:solidFill>
                <a:schemeClr val="tx1"/>
              </a:solidFill>
              <a:latin typeface="宋体" charset="-122"/>
            </a:rPr>
            <a:t>    浙江省文化厅、财政厅起草</a:t>
          </a:r>
          <a:r>
            <a:rPr lang="en-US" altLang="zh-CN" sz="2000" dirty="0" smtClean="0">
              <a:solidFill>
                <a:schemeClr val="tx1"/>
              </a:solidFill>
              <a:latin typeface="宋体" charset="-122"/>
            </a:rPr>
            <a:t>《</a:t>
          </a:r>
          <a:r>
            <a:rPr lang="zh-CN" altLang="en-US" sz="2000" dirty="0" smtClean="0">
              <a:solidFill>
                <a:schemeClr val="tx1"/>
              </a:solidFill>
              <a:latin typeface="宋体" charset="-122"/>
            </a:rPr>
            <a:t>关于加强“数字图书馆推广工程”建设的实施意见</a:t>
          </a:r>
          <a:r>
            <a:rPr lang="en-US" altLang="zh-CN" sz="2000" dirty="0" smtClean="0">
              <a:solidFill>
                <a:schemeClr val="tx1"/>
              </a:solidFill>
              <a:latin typeface="宋体" charset="-122"/>
            </a:rPr>
            <a:t>》</a:t>
          </a:r>
          <a:r>
            <a:rPr lang="zh-CN" altLang="en-US" sz="2000" dirty="0" smtClean="0">
              <a:solidFill>
                <a:schemeClr val="tx1"/>
              </a:solidFill>
              <a:latin typeface="宋体" charset="-122"/>
            </a:rPr>
            <a:t>。</a:t>
          </a:r>
        </a:p>
      </dgm:t>
    </dgm:pt>
    <dgm:pt modelId="{05507F4F-71B8-4A6B-8B8B-DA2BB2CF1C10}" type="parTrans" cxnId="{96D03AE3-BD15-403B-B4A6-82720106B2F6}">
      <dgm:prSet/>
      <dgm:spPr/>
      <dgm:t>
        <a:bodyPr/>
        <a:lstStyle/>
        <a:p>
          <a:endParaRPr lang="zh-CN" altLang="en-US"/>
        </a:p>
      </dgm:t>
    </dgm:pt>
    <dgm:pt modelId="{AB85C506-A462-4F97-BC86-03547611A6D0}" type="sibTrans" cxnId="{96D03AE3-BD15-403B-B4A6-82720106B2F6}">
      <dgm:prSet/>
      <dgm:spPr/>
      <dgm:t>
        <a:bodyPr/>
        <a:lstStyle/>
        <a:p>
          <a:endParaRPr lang="zh-CN" altLang="en-US"/>
        </a:p>
      </dgm:t>
    </dgm:pt>
    <dgm:pt modelId="{7CE045C8-3FC4-42E5-ADE2-8520D5C9329A}">
      <dgm:prSet custT="1"/>
      <dgm:spPr/>
      <dgm:t>
        <a:bodyPr/>
        <a:lstStyle/>
        <a:p>
          <a:r>
            <a:rPr lang="zh-CN" altLang="en-US" sz="2000" dirty="0" smtClean="0">
              <a:solidFill>
                <a:schemeClr val="tx1"/>
              </a:solidFill>
              <a:latin typeface="宋体" charset="-122"/>
            </a:rPr>
            <a:t>    软件平台的开发，浙江省公共图书馆统一用户管理系统、数字资源服务门户已完成。</a:t>
          </a:r>
        </a:p>
      </dgm:t>
    </dgm:pt>
    <dgm:pt modelId="{46F27D9E-B966-4292-8C9F-2DCF4040D2CA}" type="parTrans" cxnId="{94203D6F-AF44-4A9F-BFD6-6A8C1C7FBDF6}">
      <dgm:prSet/>
      <dgm:spPr/>
      <dgm:t>
        <a:bodyPr/>
        <a:lstStyle/>
        <a:p>
          <a:endParaRPr lang="zh-CN" altLang="en-US"/>
        </a:p>
      </dgm:t>
    </dgm:pt>
    <dgm:pt modelId="{D67A7A7F-2417-4E79-98A7-A3BF854C4857}" type="sibTrans" cxnId="{94203D6F-AF44-4A9F-BFD6-6A8C1C7FBDF6}">
      <dgm:prSet/>
      <dgm:spPr/>
      <dgm:t>
        <a:bodyPr/>
        <a:lstStyle/>
        <a:p>
          <a:endParaRPr lang="zh-CN" altLang="en-US"/>
        </a:p>
      </dgm:t>
    </dgm:pt>
    <dgm:pt modelId="{DA7F4C95-3DED-4B4B-BDDD-106C82785C6C}" type="pres">
      <dgm:prSet presAssocID="{316040D5-CE6E-4AE6-9701-8EB1EF88EE5A}" presName="linear" presStyleCnt="0">
        <dgm:presLayoutVars>
          <dgm:animLvl val="lvl"/>
          <dgm:resizeHandles val="exact"/>
        </dgm:presLayoutVars>
      </dgm:prSet>
      <dgm:spPr/>
      <dgm:t>
        <a:bodyPr/>
        <a:lstStyle/>
        <a:p>
          <a:endParaRPr lang="zh-CN" altLang="en-US"/>
        </a:p>
      </dgm:t>
    </dgm:pt>
    <dgm:pt modelId="{1E44634E-B0DA-4713-9688-95016B15A78C}" type="pres">
      <dgm:prSet presAssocID="{81BA204B-3DC0-4CF5-BA1A-3A972D3EED1B}" presName="parentText" presStyleLbl="node1" presStyleIdx="0" presStyleCnt="5" custScaleY="104389">
        <dgm:presLayoutVars>
          <dgm:chMax val="0"/>
          <dgm:bulletEnabled val="1"/>
        </dgm:presLayoutVars>
      </dgm:prSet>
      <dgm:spPr/>
      <dgm:t>
        <a:bodyPr/>
        <a:lstStyle/>
        <a:p>
          <a:endParaRPr lang="zh-CN" altLang="en-US"/>
        </a:p>
      </dgm:t>
    </dgm:pt>
    <dgm:pt modelId="{51AE1B8B-0B40-410D-80E1-F1EA886F7824}" type="pres">
      <dgm:prSet presAssocID="{F85D75C6-8D35-4552-AF03-33F88C247862}" presName="spacer" presStyleCnt="0"/>
      <dgm:spPr/>
    </dgm:pt>
    <dgm:pt modelId="{218C50CA-E18E-4CCC-B620-FBC1A54DA6F0}" type="pres">
      <dgm:prSet presAssocID="{C10FC7B9-D459-4C25-80FA-4BBAE6A65C3B}" presName="parentText" presStyleLbl="node1" presStyleIdx="1" presStyleCnt="5" custScaleY="56065">
        <dgm:presLayoutVars>
          <dgm:chMax val="0"/>
          <dgm:bulletEnabled val="1"/>
        </dgm:presLayoutVars>
      </dgm:prSet>
      <dgm:spPr/>
      <dgm:t>
        <a:bodyPr/>
        <a:lstStyle/>
        <a:p>
          <a:endParaRPr lang="zh-CN" altLang="en-US"/>
        </a:p>
      </dgm:t>
    </dgm:pt>
    <dgm:pt modelId="{955E2A5A-19B4-406D-AC7C-1C1D61D07B82}" type="pres">
      <dgm:prSet presAssocID="{CFA8E259-012B-47A6-92E1-AD93E67679AD}" presName="spacer" presStyleCnt="0"/>
      <dgm:spPr/>
    </dgm:pt>
    <dgm:pt modelId="{953EB3C4-F7C0-45B7-8A6B-76B364A351FD}" type="pres">
      <dgm:prSet presAssocID="{A2EE1A6E-758F-4363-9726-DBA683D5682B}" presName="parentText" presStyleLbl="node1" presStyleIdx="2" presStyleCnt="5" custScaleY="84417">
        <dgm:presLayoutVars>
          <dgm:chMax val="0"/>
          <dgm:bulletEnabled val="1"/>
        </dgm:presLayoutVars>
      </dgm:prSet>
      <dgm:spPr/>
      <dgm:t>
        <a:bodyPr/>
        <a:lstStyle/>
        <a:p>
          <a:endParaRPr lang="zh-CN" altLang="en-US"/>
        </a:p>
      </dgm:t>
    </dgm:pt>
    <dgm:pt modelId="{14FC8809-8A06-4DD5-97A0-6181CA6CBEF6}" type="pres">
      <dgm:prSet presAssocID="{174A6863-0D64-4F17-A2C0-8A6889815297}" presName="spacer" presStyleCnt="0"/>
      <dgm:spPr/>
    </dgm:pt>
    <dgm:pt modelId="{B3C7EE02-F904-4885-9B1C-0806558339D1}" type="pres">
      <dgm:prSet presAssocID="{131405BF-E1B3-4982-B2A9-85A5103455DC}" presName="parentText" presStyleLbl="node1" presStyleIdx="3" presStyleCnt="5" custScaleY="64920">
        <dgm:presLayoutVars>
          <dgm:chMax val="0"/>
          <dgm:bulletEnabled val="1"/>
        </dgm:presLayoutVars>
      </dgm:prSet>
      <dgm:spPr/>
      <dgm:t>
        <a:bodyPr/>
        <a:lstStyle/>
        <a:p>
          <a:endParaRPr lang="zh-CN" altLang="en-US"/>
        </a:p>
      </dgm:t>
    </dgm:pt>
    <dgm:pt modelId="{3FF657AF-579D-451D-8FD5-1B8E577D50A4}" type="pres">
      <dgm:prSet presAssocID="{AB85C506-A462-4F97-BC86-03547611A6D0}" presName="spacer" presStyleCnt="0"/>
      <dgm:spPr/>
    </dgm:pt>
    <dgm:pt modelId="{2E384A45-01DC-42B9-BE91-43EAE7D9EFF3}" type="pres">
      <dgm:prSet presAssocID="{7CE045C8-3FC4-42E5-ADE2-8520D5C9329A}" presName="parentText" presStyleLbl="node1" presStyleIdx="4" presStyleCnt="5" custScaleY="64920">
        <dgm:presLayoutVars>
          <dgm:chMax val="0"/>
          <dgm:bulletEnabled val="1"/>
        </dgm:presLayoutVars>
      </dgm:prSet>
      <dgm:spPr/>
      <dgm:t>
        <a:bodyPr/>
        <a:lstStyle/>
        <a:p>
          <a:endParaRPr lang="zh-CN" altLang="en-US"/>
        </a:p>
      </dgm:t>
    </dgm:pt>
  </dgm:ptLst>
  <dgm:cxnLst>
    <dgm:cxn modelId="{94203D6F-AF44-4A9F-BFD6-6A8C1C7FBDF6}" srcId="{316040D5-CE6E-4AE6-9701-8EB1EF88EE5A}" destId="{7CE045C8-3FC4-42E5-ADE2-8520D5C9329A}" srcOrd="4" destOrd="0" parTransId="{46F27D9E-B966-4292-8C9F-2DCF4040D2CA}" sibTransId="{D67A7A7F-2417-4E79-98A7-A3BF854C4857}"/>
    <dgm:cxn modelId="{5F5D0762-E5A3-40FB-B667-15B22908DEBE}" srcId="{316040D5-CE6E-4AE6-9701-8EB1EF88EE5A}" destId="{C10FC7B9-D459-4C25-80FA-4BBAE6A65C3B}" srcOrd="1" destOrd="0" parTransId="{FDECD8BC-CE4F-4D78-9F2D-41A4B2E3A8AC}" sibTransId="{CFA8E259-012B-47A6-92E1-AD93E67679AD}"/>
    <dgm:cxn modelId="{0EEAC892-570A-429A-8E0B-6C579D962E06}" type="presOf" srcId="{131405BF-E1B3-4982-B2A9-85A5103455DC}" destId="{B3C7EE02-F904-4885-9B1C-0806558339D1}" srcOrd="0" destOrd="0" presId="urn:microsoft.com/office/officeart/2005/8/layout/vList2"/>
    <dgm:cxn modelId="{5ABD3F99-5837-438E-A8BE-1A0901A37CE3}" type="presOf" srcId="{81BA204B-3DC0-4CF5-BA1A-3A972D3EED1B}" destId="{1E44634E-B0DA-4713-9688-95016B15A78C}" srcOrd="0" destOrd="0" presId="urn:microsoft.com/office/officeart/2005/8/layout/vList2"/>
    <dgm:cxn modelId="{D3C16C1B-5638-47BB-8A4D-F6DCFF3D9688}" type="presOf" srcId="{C10FC7B9-D459-4C25-80FA-4BBAE6A65C3B}" destId="{218C50CA-E18E-4CCC-B620-FBC1A54DA6F0}" srcOrd="0" destOrd="0" presId="urn:microsoft.com/office/officeart/2005/8/layout/vList2"/>
    <dgm:cxn modelId="{2CB11D5F-F27D-460D-A6CE-F56AB62065D4}" type="presOf" srcId="{316040D5-CE6E-4AE6-9701-8EB1EF88EE5A}" destId="{DA7F4C95-3DED-4B4B-BDDD-106C82785C6C}" srcOrd="0" destOrd="0" presId="urn:microsoft.com/office/officeart/2005/8/layout/vList2"/>
    <dgm:cxn modelId="{E7A7B344-D314-4D55-8E61-E0EB5CB9A8C8}" srcId="{316040D5-CE6E-4AE6-9701-8EB1EF88EE5A}" destId="{A2EE1A6E-758F-4363-9726-DBA683D5682B}" srcOrd="2" destOrd="0" parTransId="{047323BF-0E38-4D7A-ACE5-51CED3A19F28}" sibTransId="{174A6863-0D64-4F17-A2C0-8A6889815297}"/>
    <dgm:cxn modelId="{DDACA4C8-BB93-4111-AF31-2BB18EC81471}" type="presOf" srcId="{7CE045C8-3FC4-42E5-ADE2-8520D5C9329A}" destId="{2E384A45-01DC-42B9-BE91-43EAE7D9EFF3}" srcOrd="0" destOrd="0" presId="urn:microsoft.com/office/officeart/2005/8/layout/vList2"/>
    <dgm:cxn modelId="{B19E0245-57D4-4874-8E93-FF1B6DF41C40}" srcId="{316040D5-CE6E-4AE6-9701-8EB1EF88EE5A}" destId="{81BA204B-3DC0-4CF5-BA1A-3A972D3EED1B}" srcOrd="0" destOrd="0" parTransId="{86569119-43D7-49AA-8C9C-412952A9C28F}" sibTransId="{F85D75C6-8D35-4552-AF03-33F88C247862}"/>
    <dgm:cxn modelId="{96D03AE3-BD15-403B-B4A6-82720106B2F6}" srcId="{316040D5-CE6E-4AE6-9701-8EB1EF88EE5A}" destId="{131405BF-E1B3-4982-B2A9-85A5103455DC}" srcOrd="3" destOrd="0" parTransId="{05507F4F-71B8-4A6B-8B8B-DA2BB2CF1C10}" sibTransId="{AB85C506-A462-4F97-BC86-03547611A6D0}"/>
    <dgm:cxn modelId="{885FAD69-8940-47D3-9968-8763CFEA14AC}" type="presOf" srcId="{A2EE1A6E-758F-4363-9726-DBA683D5682B}" destId="{953EB3C4-F7C0-45B7-8A6B-76B364A351FD}" srcOrd="0" destOrd="0" presId="urn:microsoft.com/office/officeart/2005/8/layout/vList2"/>
    <dgm:cxn modelId="{E3C0E5E0-9326-4E0B-8BF0-6761FD67EEAC}" type="presParOf" srcId="{DA7F4C95-3DED-4B4B-BDDD-106C82785C6C}" destId="{1E44634E-B0DA-4713-9688-95016B15A78C}" srcOrd="0" destOrd="0" presId="urn:microsoft.com/office/officeart/2005/8/layout/vList2"/>
    <dgm:cxn modelId="{D92399D7-C732-4233-A9A6-78A25DC4BEDF}" type="presParOf" srcId="{DA7F4C95-3DED-4B4B-BDDD-106C82785C6C}" destId="{51AE1B8B-0B40-410D-80E1-F1EA886F7824}" srcOrd="1" destOrd="0" presId="urn:microsoft.com/office/officeart/2005/8/layout/vList2"/>
    <dgm:cxn modelId="{219320A4-75B4-4B4A-ADCC-A8840F496220}" type="presParOf" srcId="{DA7F4C95-3DED-4B4B-BDDD-106C82785C6C}" destId="{218C50CA-E18E-4CCC-B620-FBC1A54DA6F0}" srcOrd="2" destOrd="0" presId="urn:microsoft.com/office/officeart/2005/8/layout/vList2"/>
    <dgm:cxn modelId="{D6DFC0F6-E7E9-4FE7-BC05-E798D77A976C}" type="presParOf" srcId="{DA7F4C95-3DED-4B4B-BDDD-106C82785C6C}" destId="{955E2A5A-19B4-406D-AC7C-1C1D61D07B82}" srcOrd="3" destOrd="0" presId="urn:microsoft.com/office/officeart/2005/8/layout/vList2"/>
    <dgm:cxn modelId="{35D1F430-6F93-4A50-8166-352AD4F8804F}" type="presParOf" srcId="{DA7F4C95-3DED-4B4B-BDDD-106C82785C6C}" destId="{953EB3C4-F7C0-45B7-8A6B-76B364A351FD}" srcOrd="4" destOrd="0" presId="urn:microsoft.com/office/officeart/2005/8/layout/vList2"/>
    <dgm:cxn modelId="{028E4CA2-9937-4B08-ADD5-F4F1B6C534CA}" type="presParOf" srcId="{DA7F4C95-3DED-4B4B-BDDD-106C82785C6C}" destId="{14FC8809-8A06-4DD5-97A0-6181CA6CBEF6}" srcOrd="5" destOrd="0" presId="urn:microsoft.com/office/officeart/2005/8/layout/vList2"/>
    <dgm:cxn modelId="{C42D973E-B991-42C8-A0F4-BE707A8137A0}" type="presParOf" srcId="{DA7F4C95-3DED-4B4B-BDDD-106C82785C6C}" destId="{B3C7EE02-F904-4885-9B1C-0806558339D1}" srcOrd="6" destOrd="0" presId="urn:microsoft.com/office/officeart/2005/8/layout/vList2"/>
    <dgm:cxn modelId="{C3439A0B-7F43-45C5-B114-154D2FF36F48}" type="presParOf" srcId="{DA7F4C95-3DED-4B4B-BDDD-106C82785C6C}" destId="{3FF657AF-579D-451D-8FD5-1B8E577D50A4}" srcOrd="7" destOrd="0" presId="urn:microsoft.com/office/officeart/2005/8/layout/vList2"/>
    <dgm:cxn modelId="{C5D13EF5-D5CB-48C1-AA58-6F4DE10B1DF6}" type="presParOf" srcId="{DA7F4C95-3DED-4B4B-BDDD-106C82785C6C}" destId="{2E384A45-01DC-42B9-BE91-43EAE7D9EFF3}" srcOrd="8"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7A03E8B-C7E9-4093-B0F4-46751208A1F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zh-CN" altLang="en-US"/>
        </a:p>
      </dgm:t>
    </dgm:pt>
    <dgm:pt modelId="{A37D6A7E-5422-480F-A540-5784BD7DB312}">
      <dgm:prSet phldrT="[文本]" custT="1"/>
      <dgm:spPr/>
      <dgm:t>
        <a:bodyPr/>
        <a:lstStyle/>
        <a:p>
          <a:r>
            <a:rPr lang="zh-CN" altLang="en-US" sz="2000" dirty="0" smtClean="0">
              <a:solidFill>
                <a:schemeClr val="tx1"/>
              </a:solidFill>
            </a:rPr>
            <a:t>政策法规</a:t>
          </a:r>
          <a:endParaRPr lang="zh-CN" altLang="en-US" sz="2000" dirty="0">
            <a:solidFill>
              <a:schemeClr val="tx1"/>
            </a:solidFill>
          </a:endParaRPr>
        </a:p>
      </dgm:t>
    </dgm:pt>
    <dgm:pt modelId="{4F99E0EE-7BD6-4166-B368-421D4936973B}" type="parTrans" cxnId="{BBBA0A41-3D47-46A2-89FE-D8450487C09F}">
      <dgm:prSet/>
      <dgm:spPr/>
      <dgm:t>
        <a:bodyPr/>
        <a:lstStyle/>
        <a:p>
          <a:endParaRPr lang="zh-CN" altLang="en-US" sz="2000">
            <a:solidFill>
              <a:schemeClr val="tx1"/>
            </a:solidFill>
          </a:endParaRPr>
        </a:p>
      </dgm:t>
    </dgm:pt>
    <dgm:pt modelId="{4EA25F48-B690-4E9D-8E69-6ED38CC7BD6F}" type="sibTrans" cxnId="{BBBA0A41-3D47-46A2-89FE-D8450487C09F}">
      <dgm:prSet/>
      <dgm:spPr/>
      <dgm:t>
        <a:bodyPr/>
        <a:lstStyle/>
        <a:p>
          <a:endParaRPr lang="zh-CN" altLang="en-US" sz="2000">
            <a:solidFill>
              <a:schemeClr val="tx1"/>
            </a:solidFill>
          </a:endParaRPr>
        </a:p>
      </dgm:t>
    </dgm:pt>
    <dgm:pt modelId="{44308F28-7A39-4046-B14F-DE3555D959B2}">
      <dgm:prSet phldrT="[文本]" custT="1"/>
      <dgm:spPr/>
      <dgm:t>
        <a:bodyPr/>
        <a:lstStyle/>
        <a:p>
          <a:r>
            <a:rPr lang="zh-CN" altLang="en-US" sz="2000" dirty="0" smtClean="0">
              <a:solidFill>
                <a:schemeClr val="tx1"/>
              </a:solidFill>
            </a:rPr>
            <a:t>机构文件</a:t>
          </a:r>
          <a:endParaRPr lang="zh-CN" altLang="en-US" sz="2000" dirty="0">
            <a:solidFill>
              <a:schemeClr val="tx1"/>
            </a:solidFill>
          </a:endParaRPr>
        </a:p>
      </dgm:t>
    </dgm:pt>
    <dgm:pt modelId="{EB8C2036-9E07-4C9F-AAD4-CD8ADB17B494}" type="parTrans" cxnId="{5B455570-3CB1-4BF3-925D-9E471734AABE}">
      <dgm:prSet/>
      <dgm:spPr/>
      <dgm:t>
        <a:bodyPr/>
        <a:lstStyle/>
        <a:p>
          <a:endParaRPr lang="zh-CN" altLang="en-US" sz="2000">
            <a:solidFill>
              <a:schemeClr val="tx1"/>
            </a:solidFill>
          </a:endParaRPr>
        </a:p>
      </dgm:t>
    </dgm:pt>
    <dgm:pt modelId="{25EE1C52-D53E-4B5F-8612-4AE7C4797190}" type="sibTrans" cxnId="{5B455570-3CB1-4BF3-925D-9E471734AABE}">
      <dgm:prSet/>
      <dgm:spPr/>
      <dgm:t>
        <a:bodyPr/>
        <a:lstStyle/>
        <a:p>
          <a:endParaRPr lang="zh-CN" altLang="en-US" sz="2000">
            <a:solidFill>
              <a:schemeClr val="tx1"/>
            </a:solidFill>
          </a:endParaRPr>
        </a:p>
      </dgm:t>
    </dgm:pt>
    <dgm:pt modelId="{B4CE6B62-17AC-45B2-915F-0D2F383B7EB5}">
      <dgm:prSet phldrT="[文本]" custT="1"/>
      <dgm:spPr/>
      <dgm:t>
        <a:bodyPr/>
        <a:lstStyle/>
        <a:p>
          <a:r>
            <a:rPr lang="zh-CN" altLang="en-US" sz="2000" dirty="0" smtClean="0">
              <a:solidFill>
                <a:schemeClr val="tx1"/>
              </a:solidFill>
            </a:rPr>
            <a:t>政府公报</a:t>
          </a:r>
          <a:endParaRPr lang="zh-CN" altLang="en-US" sz="2000" dirty="0">
            <a:solidFill>
              <a:schemeClr val="tx1"/>
            </a:solidFill>
          </a:endParaRPr>
        </a:p>
      </dgm:t>
    </dgm:pt>
    <dgm:pt modelId="{C94414CD-58C9-4495-8D17-D34313EFF4AA}" type="parTrans" cxnId="{8E3F7B4C-2168-401D-B5D6-5E0C81EA3F35}">
      <dgm:prSet/>
      <dgm:spPr/>
      <dgm:t>
        <a:bodyPr/>
        <a:lstStyle/>
        <a:p>
          <a:endParaRPr lang="zh-CN" altLang="en-US" sz="2000">
            <a:solidFill>
              <a:schemeClr val="tx1"/>
            </a:solidFill>
          </a:endParaRPr>
        </a:p>
      </dgm:t>
    </dgm:pt>
    <dgm:pt modelId="{7BCF1090-6C40-493C-8157-61D22FA48E64}" type="sibTrans" cxnId="{8E3F7B4C-2168-401D-B5D6-5E0C81EA3F35}">
      <dgm:prSet/>
      <dgm:spPr/>
      <dgm:t>
        <a:bodyPr/>
        <a:lstStyle/>
        <a:p>
          <a:endParaRPr lang="zh-CN" altLang="en-US" sz="2000">
            <a:solidFill>
              <a:schemeClr val="tx1"/>
            </a:solidFill>
          </a:endParaRPr>
        </a:p>
      </dgm:t>
    </dgm:pt>
    <dgm:pt modelId="{35D9B653-2F7C-4342-8910-96253EFE976F}">
      <dgm:prSet phldrT="[文本]" custT="1"/>
      <dgm:spPr/>
      <dgm:t>
        <a:bodyPr/>
        <a:lstStyle/>
        <a:p>
          <a:r>
            <a:rPr lang="zh-CN" altLang="en-US" sz="2000" dirty="0" smtClean="0">
              <a:solidFill>
                <a:schemeClr val="tx1"/>
              </a:solidFill>
            </a:rPr>
            <a:t>工作动态</a:t>
          </a:r>
          <a:endParaRPr lang="zh-CN" altLang="en-US" sz="2000" dirty="0">
            <a:solidFill>
              <a:schemeClr val="tx1"/>
            </a:solidFill>
          </a:endParaRPr>
        </a:p>
      </dgm:t>
    </dgm:pt>
    <dgm:pt modelId="{DBB4D500-64DC-4F4C-82B9-2BEE73BC9E41}" type="parTrans" cxnId="{351214CC-A586-4BA3-ACFE-9BD4989AF95D}">
      <dgm:prSet/>
      <dgm:spPr/>
      <dgm:t>
        <a:bodyPr/>
        <a:lstStyle/>
        <a:p>
          <a:endParaRPr lang="zh-CN" altLang="en-US" sz="2000">
            <a:solidFill>
              <a:schemeClr val="tx1"/>
            </a:solidFill>
          </a:endParaRPr>
        </a:p>
      </dgm:t>
    </dgm:pt>
    <dgm:pt modelId="{3CECD6AF-5EFC-4381-B64C-378A52C57BB8}" type="sibTrans" cxnId="{351214CC-A586-4BA3-ACFE-9BD4989AF95D}">
      <dgm:prSet/>
      <dgm:spPr/>
      <dgm:t>
        <a:bodyPr/>
        <a:lstStyle/>
        <a:p>
          <a:endParaRPr lang="zh-CN" altLang="en-US" sz="2000">
            <a:solidFill>
              <a:schemeClr val="tx1"/>
            </a:solidFill>
          </a:endParaRPr>
        </a:p>
      </dgm:t>
    </dgm:pt>
    <dgm:pt modelId="{EC03AFB7-53D2-443E-A8CC-E062103832DA}">
      <dgm:prSet phldrT="[文本]" custT="1"/>
      <dgm:spPr/>
      <dgm:t>
        <a:bodyPr/>
        <a:lstStyle/>
        <a:p>
          <a:r>
            <a:rPr lang="zh-CN" altLang="en-US" sz="2000" dirty="0" smtClean="0">
              <a:solidFill>
                <a:schemeClr val="tx1"/>
              </a:solidFill>
            </a:rPr>
            <a:t>其他信息</a:t>
          </a:r>
          <a:endParaRPr lang="zh-CN" altLang="en-US" sz="2000" dirty="0">
            <a:solidFill>
              <a:schemeClr val="tx1"/>
            </a:solidFill>
          </a:endParaRPr>
        </a:p>
      </dgm:t>
    </dgm:pt>
    <dgm:pt modelId="{0B72F510-2A59-4EC9-99AD-7C8BFD9C876E}" type="parTrans" cxnId="{271EA819-8EA1-4E83-83D3-3AC259A7BEB0}">
      <dgm:prSet/>
      <dgm:spPr/>
      <dgm:t>
        <a:bodyPr/>
        <a:lstStyle/>
        <a:p>
          <a:endParaRPr lang="zh-CN" altLang="en-US" sz="2000">
            <a:solidFill>
              <a:schemeClr val="tx1"/>
            </a:solidFill>
          </a:endParaRPr>
        </a:p>
      </dgm:t>
    </dgm:pt>
    <dgm:pt modelId="{A4D93E78-6D75-4FF0-BF85-FEFAA4AE0ED8}" type="sibTrans" cxnId="{271EA819-8EA1-4E83-83D3-3AC259A7BEB0}">
      <dgm:prSet/>
      <dgm:spPr/>
      <dgm:t>
        <a:bodyPr/>
        <a:lstStyle/>
        <a:p>
          <a:endParaRPr lang="zh-CN" altLang="en-US" sz="2000">
            <a:solidFill>
              <a:schemeClr val="tx1"/>
            </a:solidFill>
          </a:endParaRPr>
        </a:p>
      </dgm:t>
    </dgm:pt>
    <dgm:pt modelId="{1C76009E-D224-4C7B-9D9D-6606663CA688}">
      <dgm:prSet phldrT="[文本]" custT="1"/>
      <dgm:spPr/>
      <dgm:t>
        <a:bodyPr/>
        <a:lstStyle/>
        <a:p>
          <a:r>
            <a:rPr lang="zh-CN" altLang="en-US" sz="2000" dirty="0" smtClean="0">
              <a:solidFill>
                <a:schemeClr val="tx1"/>
              </a:solidFill>
            </a:rPr>
            <a:t>统计信息</a:t>
          </a:r>
          <a:endParaRPr lang="zh-CN" altLang="en-US" sz="2000" dirty="0">
            <a:solidFill>
              <a:schemeClr val="tx1"/>
            </a:solidFill>
          </a:endParaRPr>
        </a:p>
      </dgm:t>
    </dgm:pt>
    <dgm:pt modelId="{BD35ABBA-7454-4124-9F2B-3DCF198B853B}" type="parTrans" cxnId="{D4A8150B-6D13-46C6-80AD-4ECBC146E927}">
      <dgm:prSet/>
      <dgm:spPr/>
      <dgm:t>
        <a:bodyPr/>
        <a:lstStyle/>
        <a:p>
          <a:endParaRPr lang="zh-CN" altLang="en-US"/>
        </a:p>
      </dgm:t>
    </dgm:pt>
    <dgm:pt modelId="{7F22166E-D2FA-48FC-A131-E1D1E7848204}" type="sibTrans" cxnId="{D4A8150B-6D13-46C6-80AD-4ECBC146E927}">
      <dgm:prSet/>
      <dgm:spPr/>
      <dgm:t>
        <a:bodyPr/>
        <a:lstStyle/>
        <a:p>
          <a:endParaRPr lang="zh-CN" altLang="en-US"/>
        </a:p>
      </dgm:t>
    </dgm:pt>
    <dgm:pt modelId="{63AE38A1-DF4B-49A1-813F-52E5659F77DB}">
      <dgm:prSet phldrT="[文本]" custT="1"/>
      <dgm:spPr/>
      <dgm:t>
        <a:bodyPr/>
        <a:lstStyle/>
        <a:p>
          <a:r>
            <a:rPr lang="zh-CN" altLang="en-US" sz="2000" dirty="0" smtClean="0">
              <a:solidFill>
                <a:schemeClr val="tx1"/>
              </a:solidFill>
            </a:rPr>
            <a:t>行政职权</a:t>
          </a:r>
          <a:endParaRPr lang="zh-CN" altLang="en-US" sz="2000" dirty="0">
            <a:solidFill>
              <a:schemeClr val="tx1"/>
            </a:solidFill>
          </a:endParaRPr>
        </a:p>
      </dgm:t>
    </dgm:pt>
    <dgm:pt modelId="{0717BBAB-0573-401F-BD63-92D94EBFDBE1}" type="parTrans" cxnId="{9063BA84-77C5-45A3-9A58-99D4D87BFC4A}">
      <dgm:prSet/>
      <dgm:spPr/>
      <dgm:t>
        <a:bodyPr/>
        <a:lstStyle/>
        <a:p>
          <a:endParaRPr lang="zh-CN" altLang="en-US"/>
        </a:p>
      </dgm:t>
    </dgm:pt>
    <dgm:pt modelId="{D49EB45B-0C50-412F-9911-4F1BD4DD849F}" type="sibTrans" cxnId="{9063BA84-77C5-45A3-9A58-99D4D87BFC4A}">
      <dgm:prSet/>
      <dgm:spPr/>
      <dgm:t>
        <a:bodyPr/>
        <a:lstStyle/>
        <a:p>
          <a:endParaRPr lang="zh-CN" altLang="en-US"/>
        </a:p>
      </dgm:t>
    </dgm:pt>
    <dgm:pt modelId="{622D55D3-F49A-4F90-8667-8B5E6AD521DA}" type="pres">
      <dgm:prSet presAssocID="{67A03E8B-C7E9-4093-B0F4-46751208A1F4}" presName="diagram" presStyleCnt="0">
        <dgm:presLayoutVars>
          <dgm:dir/>
          <dgm:resizeHandles val="exact"/>
        </dgm:presLayoutVars>
      </dgm:prSet>
      <dgm:spPr/>
      <dgm:t>
        <a:bodyPr/>
        <a:lstStyle/>
        <a:p>
          <a:endParaRPr lang="zh-CN" altLang="en-US"/>
        </a:p>
      </dgm:t>
    </dgm:pt>
    <dgm:pt modelId="{3A047491-3817-4D4C-ACA0-D01B7D397CBA}" type="pres">
      <dgm:prSet presAssocID="{A37D6A7E-5422-480F-A540-5784BD7DB312}" presName="node" presStyleLbl="node1" presStyleIdx="0" presStyleCnt="7">
        <dgm:presLayoutVars>
          <dgm:bulletEnabled val="1"/>
        </dgm:presLayoutVars>
      </dgm:prSet>
      <dgm:spPr/>
      <dgm:t>
        <a:bodyPr/>
        <a:lstStyle/>
        <a:p>
          <a:endParaRPr lang="zh-CN" altLang="en-US"/>
        </a:p>
      </dgm:t>
    </dgm:pt>
    <dgm:pt modelId="{E4D5E4E2-3AEE-46D7-BD86-A7026FC4C314}" type="pres">
      <dgm:prSet presAssocID="{4EA25F48-B690-4E9D-8E69-6ED38CC7BD6F}" presName="sibTrans" presStyleCnt="0"/>
      <dgm:spPr/>
    </dgm:pt>
    <dgm:pt modelId="{7FE8B61F-7289-469D-A875-C40C3D82620E}" type="pres">
      <dgm:prSet presAssocID="{44308F28-7A39-4046-B14F-DE3555D959B2}" presName="node" presStyleLbl="node1" presStyleIdx="1" presStyleCnt="7">
        <dgm:presLayoutVars>
          <dgm:bulletEnabled val="1"/>
        </dgm:presLayoutVars>
      </dgm:prSet>
      <dgm:spPr/>
      <dgm:t>
        <a:bodyPr/>
        <a:lstStyle/>
        <a:p>
          <a:endParaRPr lang="zh-CN" altLang="en-US"/>
        </a:p>
      </dgm:t>
    </dgm:pt>
    <dgm:pt modelId="{4AC5250A-7AAF-45CC-88D8-B871D9FD37C1}" type="pres">
      <dgm:prSet presAssocID="{25EE1C52-D53E-4B5F-8612-4AE7C4797190}" presName="sibTrans" presStyleCnt="0"/>
      <dgm:spPr/>
    </dgm:pt>
    <dgm:pt modelId="{09777512-3985-46D0-98EF-B74B8FA9238D}" type="pres">
      <dgm:prSet presAssocID="{B4CE6B62-17AC-45B2-915F-0D2F383B7EB5}" presName="node" presStyleLbl="node1" presStyleIdx="2" presStyleCnt="7">
        <dgm:presLayoutVars>
          <dgm:bulletEnabled val="1"/>
        </dgm:presLayoutVars>
      </dgm:prSet>
      <dgm:spPr/>
      <dgm:t>
        <a:bodyPr/>
        <a:lstStyle/>
        <a:p>
          <a:endParaRPr lang="zh-CN" altLang="en-US"/>
        </a:p>
      </dgm:t>
    </dgm:pt>
    <dgm:pt modelId="{F2A84983-F41E-457A-8EF9-1F8019EC3A48}" type="pres">
      <dgm:prSet presAssocID="{7BCF1090-6C40-493C-8157-61D22FA48E64}" presName="sibTrans" presStyleCnt="0"/>
      <dgm:spPr/>
    </dgm:pt>
    <dgm:pt modelId="{A8701693-0580-4633-A517-7DE8EDAA3476}" type="pres">
      <dgm:prSet presAssocID="{35D9B653-2F7C-4342-8910-96253EFE976F}" presName="node" presStyleLbl="node1" presStyleIdx="3" presStyleCnt="7">
        <dgm:presLayoutVars>
          <dgm:bulletEnabled val="1"/>
        </dgm:presLayoutVars>
      </dgm:prSet>
      <dgm:spPr/>
      <dgm:t>
        <a:bodyPr/>
        <a:lstStyle/>
        <a:p>
          <a:endParaRPr lang="zh-CN" altLang="en-US"/>
        </a:p>
      </dgm:t>
    </dgm:pt>
    <dgm:pt modelId="{526A3774-3632-46CC-AE0F-18C9274FB043}" type="pres">
      <dgm:prSet presAssocID="{3CECD6AF-5EFC-4381-B64C-378A52C57BB8}" presName="sibTrans" presStyleCnt="0"/>
      <dgm:spPr/>
    </dgm:pt>
    <dgm:pt modelId="{BA3FD0B4-927B-439A-8C4E-FBE8065D0C01}" type="pres">
      <dgm:prSet presAssocID="{1C76009E-D224-4C7B-9D9D-6606663CA688}" presName="node" presStyleLbl="node1" presStyleIdx="4" presStyleCnt="7">
        <dgm:presLayoutVars>
          <dgm:bulletEnabled val="1"/>
        </dgm:presLayoutVars>
      </dgm:prSet>
      <dgm:spPr/>
      <dgm:t>
        <a:bodyPr/>
        <a:lstStyle/>
        <a:p>
          <a:endParaRPr lang="zh-CN" altLang="en-US"/>
        </a:p>
      </dgm:t>
    </dgm:pt>
    <dgm:pt modelId="{6F7EA5ED-030B-40BD-90FA-08AC242EBCA6}" type="pres">
      <dgm:prSet presAssocID="{7F22166E-D2FA-48FC-A131-E1D1E7848204}" presName="sibTrans" presStyleCnt="0"/>
      <dgm:spPr/>
    </dgm:pt>
    <dgm:pt modelId="{CCB8E5EB-2B28-49B8-A2D3-70219AC7555F}" type="pres">
      <dgm:prSet presAssocID="{63AE38A1-DF4B-49A1-813F-52E5659F77DB}" presName="node" presStyleLbl="node1" presStyleIdx="5" presStyleCnt="7">
        <dgm:presLayoutVars>
          <dgm:bulletEnabled val="1"/>
        </dgm:presLayoutVars>
      </dgm:prSet>
      <dgm:spPr/>
      <dgm:t>
        <a:bodyPr/>
        <a:lstStyle/>
        <a:p>
          <a:endParaRPr lang="zh-CN" altLang="en-US"/>
        </a:p>
      </dgm:t>
    </dgm:pt>
    <dgm:pt modelId="{B4E23DF6-7F1F-4AD9-84E5-87B9CE288E16}" type="pres">
      <dgm:prSet presAssocID="{D49EB45B-0C50-412F-9911-4F1BD4DD849F}" presName="sibTrans" presStyleCnt="0"/>
      <dgm:spPr/>
    </dgm:pt>
    <dgm:pt modelId="{01918C36-BF9C-497F-B091-197725F6E53A}" type="pres">
      <dgm:prSet presAssocID="{EC03AFB7-53D2-443E-A8CC-E062103832DA}" presName="node" presStyleLbl="node1" presStyleIdx="6" presStyleCnt="7">
        <dgm:presLayoutVars>
          <dgm:bulletEnabled val="1"/>
        </dgm:presLayoutVars>
      </dgm:prSet>
      <dgm:spPr/>
      <dgm:t>
        <a:bodyPr/>
        <a:lstStyle/>
        <a:p>
          <a:endParaRPr lang="zh-CN" altLang="en-US"/>
        </a:p>
      </dgm:t>
    </dgm:pt>
  </dgm:ptLst>
  <dgm:cxnLst>
    <dgm:cxn modelId="{AA17CEBB-C5B0-4A5E-ADA3-2E6D511128C0}" type="presOf" srcId="{63AE38A1-DF4B-49A1-813F-52E5659F77DB}" destId="{CCB8E5EB-2B28-49B8-A2D3-70219AC7555F}" srcOrd="0" destOrd="0" presId="urn:microsoft.com/office/officeart/2005/8/layout/default"/>
    <dgm:cxn modelId="{9063BA84-77C5-45A3-9A58-99D4D87BFC4A}" srcId="{67A03E8B-C7E9-4093-B0F4-46751208A1F4}" destId="{63AE38A1-DF4B-49A1-813F-52E5659F77DB}" srcOrd="5" destOrd="0" parTransId="{0717BBAB-0573-401F-BD63-92D94EBFDBE1}" sibTransId="{D49EB45B-0C50-412F-9911-4F1BD4DD849F}"/>
    <dgm:cxn modelId="{B2E3A9CA-FBAE-4095-8070-E15350B98E70}" type="presOf" srcId="{1C76009E-D224-4C7B-9D9D-6606663CA688}" destId="{BA3FD0B4-927B-439A-8C4E-FBE8065D0C01}" srcOrd="0" destOrd="0" presId="urn:microsoft.com/office/officeart/2005/8/layout/default"/>
    <dgm:cxn modelId="{5B455570-3CB1-4BF3-925D-9E471734AABE}" srcId="{67A03E8B-C7E9-4093-B0F4-46751208A1F4}" destId="{44308F28-7A39-4046-B14F-DE3555D959B2}" srcOrd="1" destOrd="0" parTransId="{EB8C2036-9E07-4C9F-AAD4-CD8ADB17B494}" sibTransId="{25EE1C52-D53E-4B5F-8612-4AE7C4797190}"/>
    <dgm:cxn modelId="{B900355B-34DB-4656-A0EB-8C2B0F690D64}" type="presOf" srcId="{EC03AFB7-53D2-443E-A8CC-E062103832DA}" destId="{01918C36-BF9C-497F-B091-197725F6E53A}" srcOrd="0" destOrd="0" presId="urn:microsoft.com/office/officeart/2005/8/layout/default"/>
    <dgm:cxn modelId="{ED6F510F-F5ED-4D80-B09A-E223B9AE507F}" type="presOf" srcId="{B4CE6B62-17AC-45B2-915F-0D2F383B7EB5}" destId="{09777512-3985-46D0-98EF-B74B8FA9238D}" srcOrd="0" destOrd="0" presId="urn:microsoft.com/office/officeart/2005/8/layout/default"/>
    <dgm:cxn modelId="{CC1D91E9-8256-4CD5-9D0C-E1A0D830EFC1}" type="presOf" srcId="{44308F28-7A39-4046-B14F-DE3555D959B2}" destId="{7FE8B61F-7289-469D-A875-C40C3D82620E}" srcOrd="0" destOrd="0" presId="urn:microsoft.com/office/officeart/2005/8/layout/default"/>
    <dgm:cxn modelId="{351214CC-A586-4BA3-ACFE-9BD4989AF95D}" srcId="{67A03E8B-C7E9-4093-B0F4-46751208A1F4}" destId="{35D9B653-2F7C-4342-8910-96253EFE976F}" srcOrd="3" destOrd="0" parTransId="{DBB4D500-64DC-4F4C-82B9-2BEE73BC9E41}" sibTransId="{3CECD6AF-5EFC-4381-B64C-378A52C57BB8}"/>
    <dgm:cxn modelId="{8035222B-C57D-4754-9980-609771496CE3}" type="presOf" srcId="{A37D6A7E-5422-480F-A540-5784BD7DB312}" destId="{3A047491-3817-4D4C-ACA0-D01B7D397CBA}" srcOrd="0" destOrd="0" presId="urn:microsoft.com/office/officeart/2005/8/layout/default"/>
    <dgm:cxn modelId="{BBBA0A41-3D47-46A2-89FE-D8450487C09F}" srcId="{67A03E8B-C7E9-4093-B0F4-46751208A1F4}" destId="{A37D6A7E-5422-480F-A540-5784BD7DB312}" srcOrd="0" destOrd="0" parTransId="{4F99E0EE-7BD6-4166-B368-421D4936973B}" sibTransId="{4EA25F48-B690-4E9D-8E69-6ED38CC7BD6F}"/>
    <dgm:cxn modelId="{78C063DE-90E3-4D1D-AAEF-9120926EAC22}" type="presOf" srcId="{67A03E8B-C7E9-4093-B0F4-46751208A1F4}" destId="{622D55D3-F49A-4F90-8667-8B5E6AD521DA}" srcOrd="0" destOrd="0" presId="urn:microsoft.com/office/officeart/2005/8/layout/default"/>
    <dgm:cxn modelId="{D4A8150B-6D13-46C6-80AD-4ECBC146E927}" srcId="{67A03E8B-C7E9-4093-B0F4-46751208A1F4}" destId="{1C76009E-D224-4C7B-9D9D-6606663CA688}" srcOrd="4" destOrd="0" parTransId="{BD35ABBA-7454-4124-9F2B-3DCF198B853B}" sibTransId="{7F22166E-D2FA-48FC-A131-E1D1E7848204}"/>
    <dgm:cxn modelId="{BA454279-DEC4-433C-A07B-E0AADFDA062B}" type="presOf" srcId="{35D9B653-2F7C-4342-8910-96253EFE976F}" destId="{A8701693-0580-4633-A517-7DE8EDAA3476}" srcOrd="0" destOrd="0" presId="urn:microsoft.com/office/officeart/2005/8/layout/default"/>
    <dgm:cxn modelId="{8E3F7B4C-2168-401D-B5D6-5E0C81EA3F35}" srcId="{67A03E8B-C7E9-4093-B0F4-46751208A1F4}" destId="{B4CE6B62-17AC-45B2-915F-0D2F383B7EB5}" srcOrd="2" destOrd="0" parTransId="{C94414CD-58C9-4495-8D17-D34313EFF4AA}" sibTransId="{7BCF1090-6C40-493C-8157-61D22FA48E64}"/>
    <dgm:cxn modelId="{271EA819-8EA1-4E83-83D3-3AC259A7BEB0}" srcId="{67A03E8B-C7E9-4093-B0F4-46751208A1F4}" destId="{EC03AFB7-53D2-443E-A8CC-E062103832DA}" srcOrd="6" destOrd="0" parTransId="{0B72F510-2A59-4EC9-99AD-7C8BFD9C876E}" sibTransId="{A4D93E78-6D75-4FF0-BF85-FEFAA4AE0ED8}"/>
    <dgm:cxn modelId="{7DEDC101-D367-46B5-8A1C-1681495F05F5}" type="presParOf" srcId="{622D55D3-F49A-4F90-8667-8B5E6AD521DA}" destId="{3A047491-3817-4D4C-ACA0-D01B7D397CBA}" srcOrd="0" destOrd="0" presId="urn:microsoft.com/office/officeart/2005/8/layout/default"/>
    <dgm:cxn modelId="{0A859FDD-1FBF-495F-BB41-A99B1D5C9FA3}" type="presParOf" srcId="{622D55D3-F49A-4F90-8667-8B5E6AD521DA}" destId="{E4D5E4E2-3AEE-46D7-BD86-A7026FC4C314}" srcOrd="1" destOrd="0" presId="urn:microsoft.com/office/officeart/2005/8/layout/default"/>
    <dgm:cxn modelId="{1B8C33AF-58BE-4A55-B80F-D79F7336C07C}" type="presParOf" srcId="{622D55D3-F49A-4F90-8667-8B5E6AD521DA}" destId="{7FE8B61F-7289-469D-A875-C40C3D82620E}" srcOrd="2" destOrd="0" presId="urn:microsoft.com/office/officeart/2005/8/layout/default"/>
    <dgm:cxn modelId="{5380CCBF-EB63-4FFB-A3EF-3844771AD6C4}" type="presParOf" srcId="{622D55D3-F49A-4F90-8667-8B5E6AD521DA}" destId="{4AC5250A-7AAF-45CC-88D8-B871D9FD37C1}" srcOrd="3" destOrd="0" presId="urn:microsoft.com/office/officeart/2005/8/layout/default"/>
    <dgm:cxn modelId="{7E0946DF-6ACB-4474-A163-384335318D7D}" type="presParOf" srcId="{622D55D3-F49A-4F90-8667-8B5E6AD521DA}" destId="{09777512-3985-46D0-98EF-B74B8FA9238D}" srcOrd="4" destOrd="0" presId="urn:microsoft.com/office/officeart/2005/8/layout/default"/>
    <dgm:cxn modelId="{C491A54F-48D5-48B3-898B-C39F3D71E944}" type="presParOf" srcId="{622D55D3-F49A-4F90-8667-8B5E6AD521DA}" destId="{F2A84983-F41E-457A-8EF9-1F8019EC3A48}" srcOrd="5" destOrd="0" presId="urn:microsoft.com/office/officeart/2005/8/layout/default"/>
    <dgm:cxn modelId="{5ED88092-E919-49E7-9B85-781325718DDE}" type="presParOf" srcId="{622D55D3-F49A-4F90-8667-8B5E6AD521DA}" destId="{A8701693-0580-4633-A517-7DE8EDAA3476}" srcOrd="6" destOrd="0" presId="urn:microsoft.com/office/officeart/2005/8/layout/default"/>
    <dgm:cxn modelId="{C9E1705B-5DE2-4E97-A66A-AFBBF5BD19A0}" type="presParOf" srcId="{622D55D3-F49A-4F90-8667-8B5E6AD521DA}" destId="{526A3774-3632-46CC-AE0F-18C9274FB043}" srcOrd="7" destOrd="0" presId="urn:microsoft.com/office/officeart/2005/8/layout/default"/>
    <dgm:cxn modelId="{21A46E98-43EF-4D00-A458-30E47490F9E5}" type="presParOf" srcId="{622D55D3-F49A-4F90-8667-8B5E6AD521DA}" destId="{BA3FD0B4-927B-439A-8C4E-FBE8065D0C01}" srcOrd="8" destOrd="0" presId="urn:microsoft.com/office/officeart/2005/8/layout/default"/>
    <dgm:cxn modelId="{CC8A0536-773E-46D5-B2A4-E27743C6A0F4}" type="presParOf" srcId="{622D55D3-F49A-4F90-8667-8B5E6AD521DA}" destId="{6F7EA5ED-030B-40BD-90FA-08AC242EBCA6}" srcOrd="9" destOrd="0" presId="urn:microsoft.com/office/officeart/2005/8/layout/default"/>
    <dgm:cxn modelId="{919E2D63-2B43-456B-AAB2-619CD1F12FF1}" type="presParOf" srcId="{622D55D3-F49A-4F90-8667-8B5E6AD521DA}" destId="{CCB8E5EB-2B28-49B8-A2D3-70219AC7555F}" srcOrd="10" destOrd="0" presId="urn:microsoft.com/office/officeart/2005/8/layout/default"/>
    <dgm:cxn modelId="{914CB85C-9AF3-494F-A784-AFD80097DF4C}" type="presParOf" srcId="{622D55D3-F49A-4F90-8667-8B5E6AD521DA}" destId="{B4E23DF6-7F1F-4AD9-84E5-87B9CE288E16}" srcOrd="11" destOrd="0" presId="urn:microsoft.com/office/officeart/2005/8/layout/default"/>
    <dgm:cxn modelId="{EB251028-9C39-4855-9B89-97325FE688FE}" type="presParOf" srcId="{622D55D3-F49A-4F90-8667-8B5E6AD521DA}" destId="{01918C36-BF9C-497F-B091-197725F6E53A}" srcOrd="12" destOrd="0" presId="urn:microsoft.com/office/officeart/2005/8/layout/defaul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878C1DC-18E1-4496-A381-64CB0208C35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zh-CN" altLang="en-US"/>
        </a:p>
      </dgm:t>
    </dgm:pt>
    <dgm:pt modelId="{C8AC29F1-3249-468B-88FB-4DEBAA322997}">
      <dgm:prSet phldrT="[文本]" custT="1"/>
      <dgm:spPr/>
      <dgm:t>
        <a:bodyPr/>
        <a:lstStyle/>
        <a:p>
          <a:r>
            <a:rPr lang="zh-CN" altLang="en-US" sz="1800" dirty="0" smtClean="0">
              <a:solidFill>
                <a:schemeClr val="tx1"/>
              </a:solidFill>
            </a:rPr>
            <a:t>命令</a:t>
          </a:r>
          <a:endParaRPr lang="zh-CN" altLang="en-US" sz="1800" dirty="0">
            <a:solidFill>
              <a:schemeClr val="tx1"/>
            </a:solidFill>
          </a:endParaRPr>
        </a:p>
      </dgm:t>
    </dgm:pt>
    <dgm:pt modelId="{E0584D3F-9A45-45AD-9860-AC7F06E31667}" type="parTrans" cxnId="{D5D831B6-849D-4ADE-9877-14D1CEA47274}">
      <dgm:prSet/>
      <dgm:spPr/>
      <dgm:t>
        <a:bodyPr/>
        <a:lstStyle/>
        <a:p>
          <a:endParaRPr lang="zh-CN" altLang="en-US" sz="1800">
            <a:solidFill>
              <a:schemeClr val="tx1"/>
            </a:solidFill>
          </a:endParaRPr>
        </a:p>
      </dgm:t>
    </dgm:pt>
    <dgm:pt modelId="{5E62F972-89DD-4AC7-B408-C67C4EF9BFF9}" type="sibTrans" cxnId="{D5D831B6-849D-4ADE-9877-14D1CEA47274}">
      <dgm:prSet/>
      <dgm:spPr/>
      <dgm:t>
        <a:bodyPr/>
        <a:lstStyle/>
        <a:p>
          <a:endParaRPr lang="zh-CN" altLang="en-US" sz="1800">
            <a:solidFill>
              <a:schemeClr val="tx1"/>
            </a:solidFill>
          </a:endParaRPr>
        </a:p>
      </dgm:t>
    </dgm:pt>
    <dgm:pt modelId="{50291FFC-7CD0-40D3-B8A5-F9C7F05E70DC}">
      <dgm:prSet phldrT="[文本]" custT="1"/>
      <dgm:spPr/>
      <dgm:t>
        <a:bodyPr/>
        <a:lstStyle/>
        <a:p>
          <a:r>
            <a:rPr lang="zh-CN" altLang="en-US" sz="1800" dirty="0" smtClean="0">
              <a:solidFill>
                <a:schemeClr val="tx1"/>
              </a:solidFill>
            </a:rPr>
            <a:t>决定</a:t>
          </a:r>
          <a:endParaRPr lang="zh-CN" altLang="en-US" sz="1800" dirty="0">
            <a:solidFill>
              <a:schemeClr val="tx1"/>
            </a:solidFill>
          </a:endParaRPr>
        </a:p>
      </dgm:t>
    </dgm:pt>
    <dgm:pt modelId="{1B17518D-A742-408D-AD4D-1F0AC8A84CF4}" type="parTrans" cxnId="{1C84ED85-FAF1-435F-B660-2D1377D38869}">
      <dgm:prSet/>
      <dgm:spPr/>
      <dgm:t>
        <a:bodyPr/>
        <a:lstStyle/>
        <a:p>
          <a:endParaRPr lang="zh-CN" altLang="en-US" sz="1800">
            <a:solidFill>
              <a:schemeClr val="tx1"/>
            </a:solidFill>
          </a:endParaRPr>
        </a:p>
      </dgm:t>
    </dgm:pt>
    <dgm:pt modelId="{458BEE55-E6F9-402D-8141-13117776D005}" type="sibTrans" cxnId="{1C84ED85-FAF1-435F-B660-2D1377D38869}">
      <dgm:prSet/>
      <dgm:spPr/>
      <dgm:t>
        <a:bodyPr/>
        <a:lstStyle/>
        <a:p>
          <a:endParaRPr lang="zh-CN" altLang="en-US" sz="1800">
            <a:solidFill>
              <a:schemeClr val="tx1"/>
            </a:solidFill>
          </a:endParaRPr>
        </a:p>
      </dgm:t>
    </dgm:pt>
    <dgm:pt modelId="{E6ECB86E-FDCF-4C9D-A0D3-8E9F001F15A4}">
      <dgm:prSet phldrT="[文本]" custT="1"/>
      <dgm:spPr/>
      <dgm:t>
        <a:bodyPr/>
        <a:lstStyle/>
        <a:p>
          <a:r>
            <a:rPr lang="zh-CN" altLang="en-US" sz="1800" dirty="0" smtClean="0">
              <a:solidFill>
                <a:schemeClr val="tx1"/>
              </a:solidFill>
            </a:rPr>
            <a:t>公告</a:t>
          </a:r>
          <a:endParaRPr lang="zh-CN" altLang="en-US" sz="1800" dirty="0">
            <a:solidFill>
              <a:schemeClr val="tx1"/>
            </a:solidFill>
          </a:endParaRPr>
        </a:p>
      </dgm:t>
    </dgm:pt>
    <dgm:pt modelId="{E3DBEA3E-C87D-4B28-9A14-E92642764E95}" type="parTrans" cxnId="{C8588CAC-0819-4906-8841-4873E53EED76}">
      <dgm:prSet/>
      <dgm:spPr/>
      <dgm:t>
        <a:bodyPr/>
        <a:lstStyle/>
        <a:p>
          <a:endParaRPr lang="zh-CN" altLang="en-US" sz="1800">
            <a:solidFill>
              <a:schemeClr val="tx1"/>
            </a:solidFill>
          </a:endParaRPr>
        </a:p>
      </dgm:t>
    </dgm:pt>
    <dgm:pt modelId="{8A4E35F8-91F2-40AF-848C-9B7FAD96D525}" type="sibTrans" cxnId="{C8588CAC-0819-4906-8841-4873E53EED76}">
      <dgm:prSet/>
      <dgm:spPr/>
      <dgm:t>
        <a:bodyPr/>
        <a:lstStyle/>
        <a:p>
          <a:endParaRPr lang="zh-CN" altLang="en-US" sz="1800">
            <a:solidFill>
              <a:schemeClr val="tx1"/>
            </a:solidFill>
          </a:endParaRPr>
        </a:p>
      </dgm:t>
    </dgm:pt>
    <dgm:pt modelId="{50C485CF-59EA-48F2-B244-6ED6757F15E8}">
      <dgm:prSet phldrT="[文本]" custT="1"/>
      <dgm:spPr/>
      <dgm:t>
        <a:bodyPr/>
        <a:lstStyle/>
        <a:p>
          <a:r>
            <a:rPr lang="zh-CN" altLang="en-US" sz="1800" dirty="0" smtClean="0">
              <a:solidFill>
                <a:schemeClr val="tx1"/>
              </a:solidFill>
            </a:rPr>
            <a:t>通告</a:t>
          </a:r>
          <a:endParaRPr lang="zh-CN" altLang="en-US" sz="1800" dirty="0">
            <a:solidFill>
              <a:schemeClr val="tx1"/>
            </a:solidFill>
          </a:endParaRPr>
        </a:p>
      </dgm:t>
    </dgm:pt>
    <dgm:pt modelId="{CD967B29-A3EB-4BB4-8B92-3FA759BA9C5B}" type="parTrans" cxnId="{8184F992-32FC-4B6C-B16C-9147AADA2E2E}">
      <dgm:prSet/>
      <dgm:spPr/>
      <dgm:t>
        <a:bodyPr/>
        <a:lstStyle/>
        <a:p>
          <a:endParaRPr lang="zh-CN" altLang="en-US" sz="1800">
            <a:solidFill>
              <a:schemeClr val="tx1"/>
            </a:solidFill>
          </a:endParaRPr>
        </a:p>
      </dgm:t>
    </dgm:pt>
    <dgm:pt modelId="{9C182886-3C7D-42CE-986E-7BFDAA000FBC}" type="sibTrans" cxnId="{8184F992-32FC-4B6C-B16C-9147AADA2E2E}">
      <dgm:prSet/>
      <dgm:spPr/>
      <dgm:t>
        <a:bodyPr/>
        <a:lstStyle/>
        <a:p>
          <a:endParaRPr lang="zh-CN" altLang="en-US" sz="1800">
            <a:solidFill>
              <a:schemeClr val="tx1"/>
            </a:solidFill>
          </a:endParaRPr>
        </a:p>
      </dgm:t>
    </dgm:pt>
    <dgm:pt modelId="{F4C0ABB4-4364-4344-94EA-74F203EE5339}">
      <dgm:prSet phldrT="[文本]" custT="1"/>
      <dgm:spPr/>
      <dgm:t>
        <a:bodyPr/>
        <a:lstStyle/>
        <a:p>
          <a:r>
            <a:rPr lang="zh-CN" altLang="en-US" sz="1800" dirty="0" smtClean="0">
              <a:solidFill>
                <a:schemeClr val="tx1"/>
              </a:solidFill>
            </a:rPr>
            <a:t>通知</a:t>
          </a:r>
          <a:endParaRPr lang="zh-CN" altLang="en-US" sz="1800" dirty="0">
            <a:solidFill>
              <a:schemeClr val="tx1"/>
            </a:solidFill>
          </a:endParaRPr>
        </a:p>
      </dgm:t>
    </dgm:pt>
    <dgm:pt modelId="{2C477338-F22C-4C87-94CF-4EA99F8C5872}" type="parTrans" cxnId="{F2DCF9E9-7BC3-4B5F-BFA6-B905280D4628}">
      <dgm:prSet/>
      <dgm:spPr/>
      <dgm:t>
        <a:bodyPr/>
        <a:lstStyle/>
        <a:p>
          <a:endParaRPr lang="zh-CN" altLang="en-US" sz="1800">
            <a:solidFill>
              <a:schemeClr val="tx1"/>
            </a:solidFill>
          </a:endParaRPr>
        </a:p>
      </dgm:t>
    </dgm:pt>
    <dgm:pt modelId="{CBA707A2-C16C-448F-907C-763E4BC593DA}" type="sibTrans" cxnId="{F2DCF9E9-7BC3-4B5F-BFA6-B905280D4628}">
      <dgm:prSet/>
      <dgm:spPr/>
      <dgm:t>
        <a:bodyPr/>
        <a:lstStyle/>
        <a:p>
          <a:endParaRPr lang="zh-CN" altLang="en-US" sz="1800">
            <a:solidFill>
              <a:schemeClr val="tx1"/>
            </a:solidFill>
          </a:endParaRPr>
        </a:p>
      </dgm:t>
    </dgm:pt>
    <dgm:pt modelId="{6144DAB0-19E6-4964-8FDD-9581B5142093}">
      <dgm:prSet phldrT="[文本]" custT="1"/>
      <dgm:spPr/>
      <dgm:t>
        <a:bodyPr/>
        <a:lstStyle/>
        <a:p>
          <a:r>
            <a:rPr lang="zh-CN" altLang="en-US" sz="1800" dirty="0" smtClean="0">
              <a:solidFill>
                <a:schemeClr val="tx1"/>
              </a:solidFill>
            </a:rPr>
            <a:t>通报</a:t>
          </a:r>
          <a:endParaRPr lang="zh-CN" altLang="en-US" sz="1800" dirty="0">
            <a:solidFill>
              <a:schemeClr val="tx1"/>
            </a:solidFill>
          </a:endParaRPr>
        </a:p>
      </dgm:t>
    </dgm:pt>
    <dgm:pt modelId="{A1DE9C51-E9F6-409F-A10C-D98148142B11}" type="parTrans" cxnId="{91674A77-DAD4-44C1-AC5B-F1CAD11E48DD}">
      <dgm:prSet/>
      <dgm:spPr/>
      <dgm:t>
        <a:bodyPr/>
        <a:lstStyle/>
        <a:p>
          <a:endParaRPr lang="zh-CN" altLang="en-US" sz="1800">
            <a:solidFill>
              <a:schemeClr val="tx1"/>
            </a:solidFill>
          </a:endParaRPr>
        </a:p>
      </dgm:t>
    </dgm:pt>
    <dgm:pt modelId="{86047F9E-CFA8-4068-8940-71CAA0C963A7}" type="sibTrans" cxnId="{91674A77-DAD4-44C1-AC5B-F1CAD11E48DD}">
      <dgm:prSet/>
      <dgm:spPr/>
      <dgm:t>
        <a:bodyPr/>
        <a:lstStyle/>
        <a:p>
          <a:endParaRPr lang="zh-CN" altLang="en-US" sz="1800">
            <a:solidFill>
              <a:schemeClr val="tx1"/>
            </a:solidFill>
          </a:endParaRPr>
        </a:p>
      </dgm:t>
    </dgm:pt>
    <dgm:pt modelId="{4F514906-A6C1-4D0E-974D-A455DFBFA12A}">
      <dgm:prSet phldrT="[文本]" custT="1"/>
      <dgm:spPr/>
      <dgm:t>
        <a:bodyPr/>
        <a:lstStyle/>
        <a:p>
          <a:r>
            <a:rPr lang="zh-CN" altLang="en-US" sz="1800" dirty="0" smtClean="0">
              <a:solidFill>
                <a:schemeClr val="tx1"/>
              </a:solidFill>
            </a:rPr>
            <a:t>议案</a:t>
          </a:r>
          <a:endParaRPr lang="zh-CN" altLang="en-US" sz="1800" dirty="0">
            <a:solidFill>
              <a:schemeClr val="tx1"/>
            </a:solidFill>
          </a:endParaRPr>
        </a:p>
      </dgm:t>
    </dgm:pt>
    <dgm:pt modelId="{D6C1B493-30AF-4AB1-828B-15B0C0BA68C3}" type="parTrans" cxnId="{31ED12A8-DA2D-4DD1-910E-29012FDB986B}">
      <dgm:prSet/>
      <dgm:spPr/>
      <dgm:t>
        <a:bodyPr/>
        <a:lstStyle/>
        <a:p>
          <a:endParaRPr lang="zh-CN" altLang="en-US" sz="1800">
            <a:solidFill>
              <a:schemeClr val="tx1"/>
            </a:solidFill>
          </a:endParaRPr>
        </a:p>
      </dgm:t>
    </dgm:pt>
    <dgm:pt modelId="{E8B0075B-5674-474E-859B-D43E8F6E2F5B}" type="sibTrans" cxnId="{31ED12A8-DA2D-4DD1-910E-29012FDB986B}">
      <dgm:prSet/>
      <dgm:spPr/>
      <dgm:t>
        <a:bodyPr/>
        <a:lstStyle/>
        <a:p>
          <a:endParaRPr lang="zh-CN" altLang="en-US" sz="1800">
            <a:solidFill>
              <a:schemeClr val="tx1"/>
            </a:solidFill>
          </a:endParaRPr>
        </a:p>
      </dgm:t>
    </dgm:pt>
    <dgm:pt modelId="{0BBEF573-4B85-428B-922C-8B205AE58068}">
      <dgm:prSet phldrT="[文本]" custT="1"/>
      <dgm:spPr/>
      <dgm:t>
        <a:bodyPr/>
        <a:lstStyle/>
        <a:p>
          <a:r>
            <a:rPr lang="zh-CN" altLang="en-US" sz="1800" dirty="0" smtClean="0">
              <a:solidFill>
                <a:schemeClr val="tx1"/>
              </a:solidFill>
            </a:rPr>
            <a:t>报告</a:t>
          </a:r>
          <a:endParaRPr lang="zh-CN" altLang="en-US" sz="1800" dirty="0">
            <a:solidFill>
              <a:schemeClr val="tx1"/>
            </a:solidFill>
          </a:endParaRPr>
        </a:p>
      </dgm:t>
    </dgm:pt>
    <dgm:pt modelId="{D7D6D550-BD41-4519-8FCE-B45037D0FA40}" type="parTrans" cxnId="{02CBD847-D806-412A-BBD5-CDE9AEE44A8D}">
      <dgm:prSet/>
      <dgm:spPr/>
      <dgm:t>
        <a:bodyPr/>
        <a:lstStyle/>
        <a:p>
          <a:endParaRPr lang="zh-CN" altLang="en-US" sz="1800">
            <a:solidFill>
              <a:schemeClr val="tx1"/>
            </a:solidFill>
          </a:endParaRPr>
        </a:p>
      </dgm:t>
    </dgm:pt>
    <dgm:pt modelId="{1455ECF0-5671-442F-82E9-90020BDC66A4}" type="sibTrans" cxnId="{02CBD847-D806-412A-BBD5-CDE9AEE44A8D}">
      <dgm:prSet/>
      <dgm:spPr/>
      <dgm:t>
        <a:bodyPr/>
        <a:lstStyle/>
        <a:p>
          <a:endParaRPr lang="zh-CN" altLang="en-US" sz="1800">
            <a:solidFill>
              <a:schemeClr val="tx1"/>
            </a:solidFill>
          </a:endParaRPr>
        </a:p>
      </dgm:t>
    </dgm:pt>
    <dgm:pt modelId="{5625A8A0-C598-4A4D-9D44-D3F01F4898B8}">
      <dgm:prSet phldrT="[文本]" custT="1"/>
      <dgm:spPr/>
      <dgm:t>
        <a:bodyPr/>
        <a:lstStyle/>
        <a:p>
          <a:r>
            <a:rPr lang="zh-CN" altLang="en-US" sz="1800" dirty="0" smtClean="0">
              <a:solidFill>
                <a:schemeClr val="tx1"/>
              </a:solidFill>
            </a:rPr>
            <a:t>请示</a:t>
          </a:r>
          <a:endParaRPr lang="zh-CN" altLang="en-US" sz="1800" dirty="0">
            <a:solidFill>
              <a:schemeClr val="tx1"/>
            </a:solidFill>
          </a:endParaRPr>
        </a:p>
      </dgm:t>
    </dgm:pt>
    <dgm:pt modelId="{CCACA783-DD8A-4D47-98F0-1D0CE6CE2809}" type="parTrans" cxnId="{364563E8-092B-4E9E-B201-309F5528DE33}">
      <dgm:prSet/>
      <dgm:spPr/>
      <dgm:t>
        <a:bodyPr/>
        <a:lstStyle/>
        <a:p>
          <a:endParaRPr lang="zh-CN" altLang="en-US" sz="1800">
            <a:solidFill>
              <a:schemeClr val="tx1"/>
            </a:solidFill>
          </a:endParaRPr>
        </a:p>
      </dgm:t>
    </dgm:pt>
    <dgm:pt modelId="{03A42F46-797B-4867-A69F-84084CA4C9DF}" type="sibTrans" cxnId="{364563E8-092B-4E9E-B201-309F5528DE33}">
      <dgm:prSet/>
      <dgm:spPr/>
      <dgm:t>
        <a:bodyPr/>
        <a:lstStyle/>
        <a:p>
          <a:endParaRPr lang="zh-CN" altLang="en-US" sz="1800">
            <a:solidFill>
              <a:schemeClr val="tx1"/>
            </a:solidFill>
          </a:endParaRPr>
        </a:p>
      </dgm:t>
    </dgm:pt>
    <dgm:pt modelId="{9323796B-AC8D-4F15-8A16-755039D8EA9A}">
      <dgm:prSet phldrT="[文本]" custT="1"/>
      <dgm:spPr/>
      <dgm:t>
        <a:bodyPr/>
        <a:lstStyle/>
        <a:p>
          <a:r>
            <a:rPr lang="zh-CN" altLang="en-US" sz="1800" dirty="0" smtClean="0">
              <a:solidFill>
                <a:schemeClr val="tx1"/>
              </a:solidFill>
            </a:rPr>
            <a:t>批复</a:t>
          </a:r>
          <a:endParaRPr lang="zh-CN" altLang="en-US" sz="1800" dirty="0">
            <a:solidFill>
              <a:schemeClr val="tx1"/>
            </a:solidFill>
          </a:endParaRPr>
        </a:p>
      </dgm:t>
    </dgm:pt>
    <dgm:pt modelId="{C5B1B5AF-8463-466A-8B5A-25A39983160C}" type="parTrans" cxnId="{C36B2A6D-61F1-4391-9D81-B7FE262D2771}">
      <dgm:prSet/>
      <dgm:spPr/>
      <dgm:t>
        <a:bodyPr/>
        <a:lstStyle/>
        <a:p>
          <a:endParaRPr lang="zh-CN" altLang="en-US" sz="1800">
            <a:solidFill>
              <a:schemeClr val="tx1"/>
            </a:solidFill>
          </a:endParaRPr>
        </a:p>
      </dgm:t>
    </dgm:pt>
    <dgm:pt modelId="{F3332A3A-6E57-4543-98F1-6C02AF1C0891}" type="sibTrans" cxnId="{C36B2A6D-61F1-4391-9D81-B7FE262D2771}">
      <dgm:prSet/>
      <dgm:spPr/>
      <dgm:t>
        <a:bodyPr/>
        <a:lstStyle/>
        <a:p>
          <a:endParaRPr lang="zh-CN" altLang="en-US" sz="1800">
            <a:solidFill>
              <a:schemeClr val="tx1"/>
            </a:solidFill>
          </a:endParaRPr>
        </a:p>
      </dgm:t>
    </dgm:pt>
    <dgm:pt modelId="{BBC99778-FC8F-4F83-ADD2-B05086A614CC}">
      <dgm:prSet phldrT="[文本]" custT="1"/>
      <dgm:spPr/>
      <dgm:t>
        <a:bodyPr/>
        <a:lstStyle/>
        <a:p>
          <a:r>
            <a:rPr lang="zh-CN" altLang="en-US" sz="1800" dirty="0" smtClean="0">
              <a:solidFill>
                <a:schemeClr val="tx1"/>
              </a:solidFill>
            </a:rPr>
            <a:t>意见</a:t>
          </a:r>
          <a:endParaRPr lang="zh-CN" altLang="en-US" sz="1800" dirty="0">
            <a:solidFill>
              <a:schemeClr val="tx1"/>
            </a:solidFill>
          </a:endParaRPr>
        </a:p>
      </dgm:t>
    </dgm:pt>
    <dgm:pt modelId="{3ACEB49D-6AB8-49B2-8EFB-CAF6BB11815A}" type="parTrans" cxnId="{86A273E5-F39D-4890-B038-D4103BB392B1}">
      <dgm:prSet/>
      <dgm:spPr/>
      <dgm:t>
        <a:bodyPr/>
        <a:lstStyle/>
        <a:p>
          <a:endParaRPr lang="zh-CN" altLang="en-US" sz="1800">
            <a:solidFill>
              <a:schemeClr val="tx1"/>
            </a:solidFill>
          </a:endParaRPr>
        </a:p>
      </dgm:t>
    </dgm:pt>
    <dgm:pt modelId="{B01F533B-A8A2-4CCD-BF22-8AD46027AE9C}" type="sibTrans" cxnId="{86A273E5-F39D-4890-B038-D4103BB392B1}">
      <dgm:prSet/>
      <dgm:spPr/>
      <dgm:t>
        <a:bodyPr/>
        <a:lstStyle/>
        <a:p>
          <a:endParaRPr lang="zh-CN" altLang="en-US" sz="1800">
            <a:solidFill>
              <a:schemeClr val="tx1"/>
            </a:solidFill>
          </a:endParaRPr>
        </a:p>
      </dgm:t>
    </dgm:pt>
    <dgm:pt modelId="{90EFB4E7-54AC-4548-870F-E7ED6E12E165}">
      <dgm:prSet phldrT="[文本]" custT="1"/>
      <dgm:spPr/>
      <dgm:t>
        <a:bodyPr/>
        <a:lstStyle/>
        <a:p>
          <a:r>
            <a:rPr lang="zh-CN" altLang="en-US" sz="1800" dirty="0" smtClean="0">
              <a:solidFill>
                <a:schemeClr val="tx1"/>
              </a:solidFill>
            </a:rPr>
            <a:t>函</a:t>
          </a:r>
          <a:endParaRPr lang="zh-CN" altLang="en-US" sz="1800" dirty="0">
            <a:solidFill>
              <a:schemeClr val="tx1"/>
            </a:solidFill>
          </a:endParaRPr>
        </a:p>
      </dgm:t>
    </dgm:pt>
    <dgm:pt modelId="{9700E550-1F58-45EE-8CBC-16AB34E28FEE}" type="parTrans" cxnId="{080F3874-7412-4BA9-8AFA-DE0BB9639494}">
      <dgm:prSet/>
      <dgm:spPr/>
      <dgm:t>
        <a:bodyPr/>
        <a:lstStyle/>
        <a:p>
          <a:endParaRPr lang="zh-CN" altLang="en-US" sz="1800">
            <a:solidFill>
              <a:schemeClr val="tx1"/>
            </a:solidFill>
          </a:endParaRPr>
        </a:p>
      </dgm:t>
    </dgm:pt>
    <dgm:pt modelId="{CBBE08FA-38B2-4D8A-8A7E-113DDD0D6B64}" type="sibTrans" cxnId="{080F3874-7412-4BA9-8AFA-DE0BB9639494}">
      <dgm:prSet/>
      <dgm:spPr/>
      <dgm:t>
        <a:bodyPr/>
        <a:lstStyle/>
        <a:p>
          <a:endParaRPr lang="zh-CN" altLang="en-US" sz="1800">
            <a:solidFill>
              <a:schemeClr val="tx1"/>
            </a:solidFill>
          </a:endParaRPr>
        </a:p>
      </dgm:t>
    </dgm:pt>
    <dgm:pt modelId="{36B80642-A1EF-49F6-B8B9-C14462729751}">
      <dgm:prSet phldrT="[文本]" custT="1"/>
      <dgm:spPr/>
      <dgm:t>
        <a:bodyPr/>
        <a:lstStyle/>
        <a:p>
          <a:r>
            <a:rPr lang="zh-CN" altLang="en-US" sz="1800" dirty="0" smtClean="0">
              <a:solidFill>
                <a:schemeClr val="tx1"/>
              </a:solidFill>
            </a:rPr>
            <a:t>会议纪要</a:t>
          </a:r>
          <a:endParaRPr lang="zh-CN" altLang="en-US" sz="1800" dirty="0">
            <a:solidFill>
              <a:schemeClr val="tx1"/>
            </a:solidFill>
          </a:endParaRPr>
        </a:p>
      </dgm:t>
    </dgm:pt>
    <dgm:pt modelId="{03633008-73EE-4193-8580-1BF86F76DFB1}" type="parTrans" cxnId="{19E045EE-7EE1-4457-AD77-983385423AEE}">
      <dgm:prSet/>
      <dgm:spPr/>
      <dgm:t>
        <a:bodyPr/>
        <a:lstStyle/>
        <a:p>
          <a:endParaRPr lang="zh-CN" altLang="en-US" sz="1800">
            <a:solidFill>
              <a:schemeClr val="tx1"/>
            </a:solidFill>
          </a:endParaRPr>
        </a:p>
      </dgm:t>
    </dgm:pt>
    <dgm:pt modelId="{2A1E345C-2772-4B3C-8BCE-23B49109C96F}" type="sibTrans" cxnId="{19E045EE-7EE1-4457-AD77-983385423AEE}">
      <dgm:prSet/>
      <dgm:spPr/>
      <dgm:t>
        <a:bodyPr/>
        <a:lstStyle/>
        <a:p>
          <a:endParaRPr lang="zh-CN" altLang="en-US" sz="1800">
            <a:solidFill>
              <a:schemeClr val="tx1"/>
            </a:solidFill>
          </a:endParaRPr>
        </a:p>
      </dgm:t>
    </dgm:pt>
    <dgm:pt modelId="{6FD300F4-7B54-4083-ABDD-0EFCF0F25489}">
      <dgm:prSet phldrT="[文本]" custT="1"/>
      <dgm:spPr/>
      <dgm:t>
        <a:bodyPr/>
        <a:lstStyle/>
        <a:p>
          <a:r>
            <a:rPr lang="zh-CN" altLang="en-US" sz="1800" dirty="0" smtClean="0">
              <a:solidFill>
                <a:schemeClr val="tx1"/>
              </a:solidFill>
            </a:rPr>
            <a:t>规定</a:t>
          </a:r>
          <a:endParaRPr lang="zh-CN" altLang="en-US" sz="1800" dirty="0">
            <a:solidFill>
              <a:schemeClr val="tx1"/>
            </a:solidFill>
          </a:endParaRPr>
        </a:p>
      </dgm:t>
    </dgm:pt>
    <dgm:pt modelId="{592CC65B-9BAC-4258-8633-6D64EA839960}" type="parTrans" cxnId="{85B68093-2435-4CA1-82D5-113862C7120E}">
      <dgm:prSet/>
      <dgm:spPr/>
      <dgm:t>
        <a:bodyPr/>
        <a:lstStyle/>
        <a:p>
          <a:endParaRPr lang="zh-CN" altLang="en-US" sz="1800">
            <a:solidFill>
              <a:schemeClr val="tx1"/>
            </a:solidFill>
          </a:endParaRPr>
        </a:p>
      </dgm:t>
    </dgm:pt>
    <dgm:pt modelId="{921AD47A-8425-4B98-9956-43729333DB21}" type="sibTrans" cxnId="{85B68093-2435-4CA1-82D5-113862C7120E}">
      <dgm:prSet/>
      <dgm:spPr/>
      <dgm:t>
        <a:bodyPr/>
        <a:lstStyle/>
        <a:p>
          <a:endParaRPr lang="zh-CN" altLang="en-US" sz="1800">
            <a:solidFill>
              <a:schemeClr val="tx1"/>
            </a:solidFill>
          </a:endParaRPr>
        </a:p>
      </dgm:t>
    </dgm:pt>
    <dgm:pt modelId="{6D27076F-CC19-4A29-8F72-491CA9FCCC44}">
      <dgm:prSet phldrT="[文本]" custT="1"/>
      <dgm:spPr/>
      <dgm:t>
        <a:bodyPr/>
        <a:lstStyle/>
        <a:p>
          <a:r>
            <a:rPr lang="zh-CN" altLang="en-US" sz="1800" dirty="0" smtClean="0">
              <a:solidFill>
                <a:schemeClr val="tx1"/>
              </a:solidFill>
            </a:rPr>
            <a:t>办法</a:t>
          </a:r>
          <a:endParaRPr lang="zh-CN" altLang="en-US" sz="1800" dirty="0">
            <a:solidFill>
              <a:schemeClr val="tx1"/>
            </a:solidFill>
          </a:endParaRPr>
        </a:p>
      </dgm:t>
    </dgm:pt>
    <dgm:pt modelId="{29ADD512-B7C5-432C-BE9B-A19C2DDF913D}" type="parTrans" cxnId="{1C5ED8DA-9BB8-40FE-AAEC-FAEF50828297}">
      <dgm:prSet/>
      <dgm:spPr/>
      <dgm:t>
        <a:bodyPr/>
        <a:lstStyle/>
        <a:p>
          <a:endParaRPr lang="zh-CN" altLang="en-US" sz="1800">
            <a:solidFill>
              <a:schemeClr val="tx1"/>
            </a:solidFill>
          </a:endParaRPr>
        </a:p>
      </dgm:t>
    </dgm:pt>
    <dgm:pt modelId="{14EB939E-E632-40E8-91F2-DAA0BF7AAA01}" type="sibTrans" cxnId="{1C5ED8DA-9BB8-40FE-AAEC-FAEF50828297}">
      <dgm:prSet/>
      <dgm:spPr/>
      <dgm:t>
        <a:bodyPr/>
        <a:lstStyle/>
        <a:p>
          <a:endParaRPr lang="zh-CN" altLang="en-US" sz="1800">
            <a:solidFill>
              <a:schemeClr val="tx1"/>
            </a:solidFill>
          </a:endParaRPr>
        </a:p>
      </dgm:t>
    </dgm:pt>
    <dgm:pt modelId="{E2DB4DD7-F0AB-421F-8B19-245F803C22EE}">
      <dgm:prSet phldrT="[文本]" custT="1"/>
      <dgm:spPr/>
      <dgm:t>
        <a:bodyPr/>
        <a:lstStyle/>
        <a:p>
          <a:r>
            <a:rPr lang="zh-CN" altLang="en-US" sz="1800" dirty="0" smtClean="0">
              <a:solidFill>
                <a:schemeClr val="tx1"/>
              </a:solidFill>
            </a:rPr>
            <a:t>指示</a:t>
          </a:r>
          <a:endParaRPr lang="zh-CN" altLang="en-US" sz="1800" dirty="0">
            <a:solidFill>
              <a:schemeClr val="tx1"/>
            </a:solidFill>
          </a:endParaRPr>
        </a:p>
      </dgm:t>
    </dgm:pt>
    <dgm:pt modelId="{836F2455-8F27-4671-878C-D099292294EA}" type="parTrans" cxnId="{C6933CA0-92EC-4C48-ABE6-89CBE4D73D44}">
      <dgm:prSet/>
      <dgm:spPr/>
      <dgm:t>
        <a:bodyPr/>
        <a:lstStyle/>
        <a:p>
          <a:endParaRPr lang="zh-CN" altLang="en-US" sz="1800">
            <a:solidFill>
              <a:schemeClr val="tx1"/>
            </a:solidFill>
          </a:endParaRPr>
        </a:p>
      </dgm:t>
    </dgm:pt>
    <dgm:pt modelId="{CCA7DE2E-E438-4208-9179-C459F03C2A59}" type="sibTrans" cxnId="{C6933CA0-92EC-4C48-ABE6-89CBE4D73D44}">
      <dgm:prSet/>
      <dgm:spPr/>
      <dgm:t>
        <a:bodyPr/>
        <a:lstStyle/>
        <a:p>
          <a:endParaRPr lang="zh-CN" altLang="en-US" sz="1800">
            <a:solidFill>
              <a:schemeClr val="tx1"/>
            </a:solidFill>
          </a:endParaRPr>
        </a:p>
      </dgm:t>
    </dgm:pt>
    <dgm:pt modelId="{63F42A60-E674-49E1-9333-641027EF29AD}">
      <dgm:prSet custT="1"/>
      <dgm:spPr/>
      <dgm:t>
        <a:bodyPr/>
        <a:lstStyle/>
        <a:p>
          <a:r>
            <a:rPr lang="zh-CN" altLang="en-US" sz="1800" dirty="0" smtClean="0">
              <a:solidFill>
                <a:schemeClr val="tx1"/>
              </a:solidFill>
            </a:rPr>
            <a:t>调查报告</a:t>
          </a:r>
          <a:endParaRPr lang="zh-CN" altLang="en-US" sz="1800" dirty="0">
            <a:solidFill>
              <a:schemeClr val="tx1"/>
            </a:solidFill>
          </a:endParaRPr>
        </a:p>
      </dgm:t>
    </dgm:pt>
    <dgm:pt modelId="{7D1047EA-2CA0-4D66-8ED2-FA1D0FF6E040}" type="parTrans" cxnId="{542DA346-4CDE-4271-A1CD-6F0BD1DCC7AE}">
      <dgm:prSet/>
      <dgm:spPr/>
      <dgm:t>
        <a:bodyPr/>
        <a:lstStyle/>
        <a:p>
          <a:endParaRPr lang="zh-CN" altLang="en-US" sz="1800">
            <a:solidFill>
              <a:schemeClr val="tx1"/>
            </a:solidFill>
          </a:endParaRPr>
        </a:p>
      </dgm:t>
    </dgm:pt>
    <dgm:pt modelId="{8D02D3BF-B5D5-47CE-A033-92EBD31E5E4A}" type="sibTrans" cxnId="{542DA346-4CDE-4271-A1CD-6F0BD1DCC7AE}">
      <dgm:prSet/>
      <dgm:spPr/>
      <dgm:t>
        <a:bodyPr/>
        <a:lstStyle/>
        <a:p>
          <a:endParaRPr lang="zh-CN" altLang="en-US" sz="1800">
            <a:solidFill>
              <a:schemeClr val="tx1"/>
            </a:solidFill>
          </a:endParaRPr>
        </a:p>
      </dgm:t>
    </dgm:pt>
    <dgm:pt modelId="{8042A3C5-917B-4639-94E3-EE7C2C16CAF2}">
      <dgm:prSet custT="1"/>
      <dgm:spPr/>
      <dgm:t>
        <a:bodyPr/>
        <a:lstStyle/>
        <a:p>
          <a:r>
            <a:rPr lang="zh-CN" altLang="en-US" sz="1800" dirty="0" smtClean="0">
              <a:solidFill>
                <a:schemeClr val="tx1"/>
              </a:solidFill>
            </a:rPr>
            <a:t>总结报告</a:t>
          </a:r>
          <a:endParaRPr lang="zh-CN" altLang="en-US" sz="1800" dirty="0">
            <a:solidFill>
              <a:schemeClr val="tx1"/>
            </a:solidFill>
          </a:endParaRPr>
        </a:p>
      </dgm:t>
    </dgm:pt>
    <dgm:pt modelId="{ECADEC22-D70C-47B1-9192-EEB81980E549}" type="parTrans" cxnId="{B299C640-90BD-4346-90F8-B1386CD5F730}">
      <dgm:prSet/>
      <dgm:spPr/>
      <dgm:t>
        <a:bodyPr/>
        <a:lstStyle/>
        <a:p>
          <a:endParaRPr lang="zh-CN" altLang="en-US" sz="1800">
            <a:solidFill>
              <a:schemeClr val="tx1"/>
            </a:solidFill>
          </a:endParaRPr>
        </a:p>
      </dgm:t>
    </dgm:pt>
    <dgm:pt modelId="{AA218B43-074D-422B-B72C-C5DF05D449DA}" type="sibTrans" cxnId="{B299C640-90BD-4346-90F8-B1386CD5F730}">
      <dgm:prSet/>
      <dgm:spPr/>
      <dgm:t>
        <a:bodyPr/>
        <a:lstStyle/>
        <a:p>
          <a:endParaRPr lang="zh-CN" altLang="en-US" sz="1800">
            <a:solidFill>
              <a:schemeClr val="tx1"/>
            </a:solidFill>
          </a:endParaRPr>
        </a:p>
      </dgm:t>
    </dgm:pt>
    <dgm:pt modelId="{1ECB5372-1085-4E2B-BDD9-1DB96D37DD55}">
      <dgm:prSet custT="1"/>
      <dgm:spPr/>
      <dgm:t>
        <a:bodyPr/>
        <a:lstStyle/>
        <a:p>
          <a:r>
            <a:rPr lang="zh-CN" altLang="en-US" sz="1800" dirty="0" smtClean="0">
              <a:solidFill>
                <a:schemeClr val="tx1"/>
              </a:solidFill>
            </a:rPr>
            <a:t>条例</a:t>
          </a:r>
          <a:endParaRPr lang="zh-CN" altLang="en-US" sz="1800" dirty="0">
            <a:solidFill>
              <a:schemeClr val="tx1"/>
            </a:solidFill>
          </a:endParaRPr>
        </a:p>
      </dgm:t>
    </dgm:pt>
    <dgm:pt modelId="{98608175-DB49-44A4-985B-8D0D0058CF2D}" type="parTrans" cxnId="{1AC7AE76-1B9D-4597-ADDD-99EB92F46613}">
      <dgm:prSet/>
      <dgm:spPr/>
      <dgm:t>
        <a:bodyPr/>
        <a:lstStyle/>
        <a:p>
          <a:endParaRPr lang="zh-CN" altLang="en-US" sz="1800">
            <a:solidFill>
              <a:schemeClr val="tx1"/>
            </a:solidFill>
          </a:endParaRPr>
        </a:p>
      </dgm:t>
    </dgm:pt>
    <dgm:pt modelId="{4853CC72-3A3F-44AD-96AC-1E05C882A2AF}" type="sibTrans" cxnId="{1AC7AE76-1B9D-4597-ADDD-99EB92F46613}">
      <dgm:prSet/>
      <dgm:spPr/>
      <dgm:t>
        <a:bodyPr/>
        <a:lstStyle/>
        <a:p>
          <a:endParaRPr lang="zh-CN" altLang="en-US" sz="1800">
            <a:solidFill>
              <a:schemeClr val="tx1"/>
            </a:solidFill>
          </a:endParaRPr>
        </a:p>
      </dgm:t>
    </dgm:pt>
    <dgm:pt modelId="{8C703720-7CED-462A-A76A-E80A3CDC7E6C}" type="pres">
      <dgm:prSet presAssocID="{F878C1DC-18E1-4496-A381-64CB0208C35D}" presName="diagram" presStyleCnt="0">
        <dgm:presLayoutVars>
          <dgm:dir/>
          <dgm:resizeHandles val="exact"/>
        </dgm:presLayoutVars>
      </dgm:prSet>
      <dgm:spPr/>
      <dgm:t>
        <a:bodyPr/>
        <a:lstStyle/>
        <a:p>
          <a:endParaRPr lang="zh-CN" altLang="en-US"/>
        </a:p>
      </dgm:t>
    </dgm:pt>
    <dgm:pt modelId="{A663EE20-ADC5-4239-80AE-636C039FDD24}" type="pres">
      <dgm:prSet presAssocID="{C8AC29F1-3249-468B-88FB-4DEBAA322997}" presName="node" presStyleLbl="node1" presStyleIdx="0" presStyleCnt="19">
        <dgm:presLayoutVars>
          <dgm:bulletEnabled val="1"/>
        </dgm:presLayoutVars>
      </dgm:prSet>
      <dgm:spPr/>
      <dgm:t>
        <a:bodyPr/>
        <a:lstStyle/>
        <a:p>
          <a:endParaRPr lang="zh-CN" altLang="en-US"/>
        </a:p>
      </dgm:t>
    </dgm:pt>
    <dgm:pt modelId="{3503D32B-5CDB-4E25-879E-073F13E89091}" type="pres">
      <dgm:prSet presAssocID="{5E62F972-89DD-4AC7-B408-C67C4EF9BFF9}" presName="sibTrans" presStyleCnt="0"/>
      <dgm:spPr/>
    </dgm:pt>
    <dgm:pt modelId="{C1CE773F-156E-4146-9EF4-ACEE1DA9BD7E}" type="pres">
      <dgm:prSet presAssocID="{50291FFC-7CD0-40D3-B8A5-F9C7F05E70DC}" presName="node" presStyleLbl="node1" presStyleIdx="1" presStyleCnt="19">
        <dgm:presLayoutVars>
          <dgm:bulletEnabled val="1"/>
        </dgm:presLayoutVars>
      </dgm:prSet>
      <dgm:spPr/>
      <dgm:t>
        <a:bodyPr/>
        <a:lstStyle/>
        <a:p>
          <a:endParaRPr lang="zh-CN" altLang="en-US"/>
        </a:p>
      </dgm:t>
    </dgm:pt>
    <dgm:pt modelId="{374576ED-8ED6-4788-98E9-2E8BDF5975A8}" type="pres">
      <dgm:prSet presAssocID="{458BEE55-E6F9-402D-8141-13117776D005}" presName="sibTrans" presStyleCnt="0"/>
      <dgm:spPr/>
    </dgm:pt>
    <dgm:pt modelId="{F05183BC-7C9E-467E-91E3-D1067D4FC28E}" type="pres">
      <dgm:prSet presAssocID="{E6ECB86E-FDCF-4C9D-A0D3-8E9F001F15A4}" presName="node" presStyleLbl="node1" presStyleIdx="2" presStyleCnt="19">
        <dgm:presLayoutVars>
          <dgm:bulletEnabled val="1"/>
        </dgm:presLayoutVars>
      </dgm:prSet>
      <dgm:spPr/>
      <dgm:t>
        <a:bodyPr/>
        <a:lstStyle/>
        <a:p>
          <a:endParaRPr lang="zh-CN" altLang="en-US"/>
        </a:p>
      </dgm:t>
    </dgm:pt>
    <dgm:pt modelId="{14ACE7FA-67B4-4A7B-92DB-93DBD9D39386}" type="pres">
      <dgm:prSet presAssocID="{8A4E35F8-91F2-40AF-848C-9B7FAD96D525}" presName="sibTrans" presStyleCnt="0"/>
      <dgm:spPr/>
    </dgm:pt>
    <dgm:pt modelId="{090EF443-C6EA-4ECD-834D-B92565130FE7}" type="pres">
      <dgm:prSet presAssocID="{50C485CF-59EA-48F2-B244-6ED6757F15E8}" presName="node" presStyleLbl="node1" presStyleIdx="3" presStyleCnt="19">
        <dgm:presLayoutVars>
          <dgm:bulletEnabled val="1"/>
        </dgm:presLayoutVars>
      </dgm:prSet>
      <dgm:spPr/>
      <dgm:t>
        <a:bodyPr/>
        <a:lstStyle/>
        <a:p>
          <a:endParaRPr lang="zh-CN" altLang="en-US"/>
        </a:p>
      </dgm:t>
    </dgm:pt>
    <dgm:pt modelId="{E50F5778-E41E-4F37-84A5-8DE23FDA14A2}" type="pres">
      <dgm:prSet presAssocID="{9C182886-3C7D-42CE-986E-7BFDAA000FBC}" presName="sibTrans" presStyleCnt="0"/>
      <dgm:spPr/>
    </dgm:pt>
    <dgm:pt modelId="{20C157D9-BA77-44AE-AD0A-5DC73B270559}" type="pres">
      <dgm:prSet presAssocID="{F4C0ABB4-4364-4344-94EA-74F203EE5339}" presName="node" presStyleLbl="node1" presStyleIdx="4" presStyleCnt="19">
        <dgm:presLayoutVars>
          <dgm:bulletEnabled val="1"/>
        </dgm:presLayoutVars>
      </dgm:prSet>
      <dgm:spPr/>
      <dgm:t>
        <a:bodyPr/>
        <a:lstStyle/>
        <a:p>
          <a:endParaRPr lang="zh-CN" altLang="en-US"/>
        </a:p>
      </dgm:t>
    </dgm:pt>
    <dgm:pt modelId="{E5E4A1CA-C1DC-4D3F-9B8A-A92EF8DAFEEB}" type="pres">
      <dgm:prSet presAssocID="{CBA707A2-C16C-448F-907C-763E4BC593DA}" presName="sibTrans" presStyleCnt="0"/>
      <dgm:spPr/>
    </dgm:pt>
    <dgm:pt modelId="{B170C16F-C959-41D0-81D0-99A25B1BC8FD}" type="pres">
      <dgm:prSet presAssocID="{6144DAB0-19E6-4964-8FDD-9581B5142093}" presName="node" presStyleLbl="node1" presStyleIdx="5" presStyleCnt="19">
        <dgm:presLayoutVars>
          <dgm:bulletEnabled val="1"/>
        </dgm:presLayoutVars>
      </dgm:prSet>
      <dgm:spPr/>
      <dgm:t>
        <a:bodyPr/>
        <a:lstStyle/>
        <a:p>
          <a:endParaRPr lang="zh-CN" altLang="en-US"/>
        </a:p>
      </dgm:t>
    </dgm:pt>
    <dgm:pt modelId="{7E73BA41-0712-4146-BB47-747B30D9C9D7}" type="pres">
      <dgm:prSet presAssocID="{86047F9E-CFA8-4068-8940-71CAA0C963A7}" presName="sibTrans" presStyleCnt="0"/>
      <dgm:spPr/>
    </dgm:pt>
    <dgm:pt modelId="{9DA4D36D-F6DB-4791-A4D8-79449C957AD2}" type="pres">
      <dgm:prSet presAssocID="{4F514906-A6C1-4D0E-974D-A455DFBFA12A}" presName="node" presStyleLbl="node1" presStyleIdx="6" presStyleCnt="19">
        <dgm:presLayoutVars>
          <dgm:bulletEnabled val="1"/>
        </dgm:presLayoutVars>
      </dgm:prSet>
      <dgm:spPr/>
      <dgm:t>
        <a:bodyPr/>
        <a:lstStyle/>
        <a:p>
          <a:endParaRPr lang="zh-CN" altLang="en-US"/>
        </a:p>
      </dgm:t>
    </dgm:pt>
    <dgm:pt modelId="{DCE599D1-9A7D-420E-B9C7-C16E5DB275C0}" type="pres">
      <dgm:prSet presAssocID="{E8B0075B-5674-474E-859B-D43E8F6E2F5B}" presName="sibTrans" presStyleCnt="0"/>
      <dgm:spPr/>
    </dgm:pt>
    <dgm:pt modelId="{8AA8D3E5-0D65-4CAD-B340-3CDD25708C65}" type="pres">
      <dgm:prSet presAssocID="{0BBEF573-4B85-428B-922C-8B205AE58068}" presName="node" presStyleLbl="node1" presStyleIdx="7" presStyleCnt="19">
        <dgm:presLayoutVars>
          <dgm:bulletEnabled val="1"/>
        </dgm:presLayoutVars>
      </dgm:prSet>
      <dgm:spPr/>
      <dgm:t>
        <a:bodyPr/>
        <a:lstStyle/>
        <a:p>
          <a:endParaRPr lang="zh-CN" altLang="en-US"/>
        </a:p>
      </dgm:t>
    </dgm:pt>
    <dgm:pt modelId="{769253A2-893E-405E-A90E-956A2A56EE4F}" type="pres">
      <dgm:prSet presAssocID="{1455ECF0-5671-442F-82E9-90020BDC66A4}" presName="sibTrans" presStyleCnt="0"/>
      <dgm:spPr/>
    </dgm:pt>
    <dgm:pt modelId="{285845DE-6CB9-44F3-9CB3-88BC0F2426AB}" type="pres">
      <dgm:prSet presAssocID="{5625A8A0-C598-4A4D-9D44-D3F01F4898B8}" presName="node" presStyleLbl="node1" presStyleIdx="8" presStyleCnt="19">
        <dgm:presLayoutVars>
          <dgm:bulletEnabled val="1"/>
        </dgm:presLayoutVars>
      </dgm:prSet>
      <dgm:spPr/>
      <dgm:t>
        <a:bodyPr/>
        <a:lstStyle/>
        <a:p>
          <a:endParaRPr lang="zh-CN" altLang="en-US"/>
        </a:p>
      </dgm:t>
    </dgm:pt>
    <dgm:pt modelId="{868ED440-01EA-418E-BCBF-BE899A0EC048}" type="pres">
      <dgm:prSet presAssocID="{03A42F46-797B-4867-A69F-84084CA4C9DF}" presName="sibTrans" presStyleCnt="0"/>
      <dgm:spPr/>
    </dgm:pt>
    <dgm:pt modelId="{5FED87A0-465E-4FAC-B8AB-B649E71A8B95}" type="pres">
      <dgm:prSet presAssocID="{9323796B-AC8D-4F15-8A16-755039D8EA9A}" presName="node" presStyleLbl="node1" presStyleIdx="9" presStyleCnt="19">
        <dgm:presLayoutVars>
          <dgm:bulletEnabled val="1"/>
        </dgm:presLayoutVars>
      </dgm:prSet>
      <dgm:spPr/>
      <dgm:t>
        <a:bodyPr/>
        <a:lstStyle/>
        <a:p>
          <a:endParaRPr lang="zh-CN" altLang="en-US"/>
        </a:p>
      </dgm:t>
    </dgm:pt>
    <dgm:pt modelId="{95CF524B-DC17-41F7-8B0A-7B7CCEA7E2E0}" type="pres">
      <dgm:prSet presAssocID="{F3332A3A-6E57-4543-98F1-6C02AF1C0891}" presName="sibTrans" presStyleCnt="0"/>
      <dgm:spPr/>
    </dgm:pt>
    <dgm:pt modelId="{483A57FA-0E09-4CF3-A9BF-03DAE5FF4E1F}" type="pres">
      <dgm:prSet presAssocID="{BBC99778-FC8F-4F83-ADD2-B05086A614CC}" presName="node" presStyleLbl="node1" presStyleIdx="10" presStyleCnt="19">
        <dgm:presLayoutVars>
          <dgm:bulletEnabled val="1"/>
        </dgm:presLayoutVars>
      </dgm:prSet>
      <dgm:spPr/>
      <dgm:t>
        <a:bodyPr/>
        <a:lstStyle/>
        <a:p>
          <a:endParaRPr lang="zh-CN" altLang="en-US"/>
        </a:p>
      </dgm:t>
    </dgm:pt>
    <dgm:pt modelId="{C6A8E17F-7E3E-4AAD-965F-60E39E911528}" type="pres">
      <dgm:prSet presAssocID="{B01F533B-A8A2-4CCD-BF22-8AD46027AE9C}" presName="sibTrans" presStyleCnt="0"/>
      <dgm:spPr/>
    </dgm:pt>
    <dgm:pt modelId="{85090711-9242-4B05-BAF5-FC8F46B25ACF}" type="pres">
      <dgm:prSet presAssocID="{90EFB4E7-54AC-4548-870F-E7ED6E12E165}" presName="node" presStyleLbl="node1" presStyleIdx="11" presStyleCnt="19">
        <dgm:presLayoutVars>
          <dgm:bulletEnabled val="1"/>
        </dgm:presLayoutVars>
      </dgm:prSet>
      <dgm:spPr/>
      <dgm:t>
        <a:bodyPr/>
        <a:lstStyle/>
        <a:p>
          <a:endParaRPr lang="zh-CN" altLang="en-US"/>
        </a:p>
      </dgm:t>
    </dgm:pt>
    <dgm:pt modelId="{393D71F3-DBA3-4DCF-8248-3AB718EF06F2}" type="pres">
      <dgm:prSet presAssocID="{CBBE08FA-38B2-4D8A-8A7E-113DDD0D6B64}" presName="sibTrans" presStyleCnt="0"/>
      <dgm:spPr/>
    </dgm:pt>
    <dgm:pt modelId="{25C68912-7EAA-473E-8CB9-D30F29931C79}" type="pres">
      <dgm:prSet presAssocID="{36B80642-A1EF-49F6-B8B9-C14462729751}" presName="node" presStyleLbl="node1" presStyleIdx="12" presStyleCnt="19">
        <dgm:presLayoutVars>
          <dgm:bulletEnabled val="1"/>
        </dgm:presLayoutVars>
      </dgm:prSet>
      <dgm:spPr/>
      <dgm:t>
        <a:bodyPr/>
        <a:lstStyle/>
        <a:p>
          <a:endParaRPr lang="zh-CN" altLang="en-US"/>
        </a:p>
      </dgm:t>
    </dgm:pt>
    <dgm:pt modelId="{FCEDE7DB-1BB6-45B4-8A4B-596B0F538F68}" type="pres">
      <dgm:prSet presAssocID="{2A1E345C-2772-4B3C-8BCE-23B49109C96F}" presName="sibTrans" presStyleCnt="0"/>
      <dgm:spPr/>
    </dgm:pt>
    <dgm:pt modelId="{075DB502-28FD-459B-9498-8DBD38643CBB}" type="pres">
      <dgm:prSet presAssocID="{63F42A60-E674-49E1-9333-641027EF29AD}" presName="node" presStyleLbl="node1" presStyleIdx="13" presStyleCnt="19">
        <dgm:presLayoutVars>
          <dgm:bulletEnabled val="1"/>
        </dgm:presLayoutVars>
      </dgm:prSet>
      <dgm:spPr/>
      <dgm:t>
        <a:bodyPr/>
        <a:lstStyle/>
        <a:p>
          <a:endParaRPr lang="zh-CN" altLang="en-US"/>
        </a:p>
      </dgm:t>
    </dgm:pt>
    <dgm:pt modelId="{43B1BBAE-D3E1-4DC0-A7A2-7BCB3F301B33}" type="pres">
      <dgm:prSet presAssocID="{8D02D3BF-B5D5-47CE-A033-92EBD31E5E4A}" presName="sibTrans" presStyleCnt="0"/>
      <dgm:spPr/>
    </dgm:pt>
    <dgm:pt modelId="{69BAA8A9-994D-4CAB-AF83-9F496289C505}" type="pres">
      <dgm:prSet presAssocID="{8042A3C5-917B-4639-94E3-EE7C2C16CAF2}" presName="node" presStyleLbl="node1" presStyleIdx="14" presStyleCnt="19">
        <dgm:presLayoutVars>
          <dgm:bulletEnabled val="1"/>
        </dgm:presLayoutVars>
      </dgm:prSet>
      <dgm:spPr/>
      <dgm:t>
        <a:bodyPr/>
        <a:lstStyle/>
        <a:p>
          <a:endParaRPr lang="zh-CN" altLang="en-US"/>
        </a:p>
      </dgm:t>
    </dgm:pt>
    <dgm:pt modelId="{4B34C0CA-D642-4AA6-A5D2-5ED824E5B064}" type="pres">
      <dgm:prSet presAssocID="{AA218B43-074D-422B-B72C-C5DF05D449DA}" presName="sibTrans" presStyleCnt="0"/>
      <dgm:spPr/>
    </dgm:pt>
    <dgm:pt modelId="{7AF5172F-F030-417B-A911-35C957C668BB}" type="pres">
      <dgm:prSet presAssocID="{1ECB5372-1085-4E2B-BDD9-1DB96D37DD55}" presName="node" presStyleLbl="node1" presStyleIdx="15" presStyleCnt="19">
        <dgm:presLayoutVars>
          <dgm:bulletEnabled val="1"/>
        </dgm:presLayoutVars>
      </dgm:prSet>
      <dgm:spPr/>
      <dgm:t>
        <a:bodyPr/>
        <a:lstStyle/>
        <a:p>
          <a:endParaRPr lang="zh-CN" altLang="en-US"/>
        </a:p>
      </dgm:t>
    </dgm:pt>
    <dgm:pt modelId="{B82B97D5-B0DE-40C8-BA3E-3C4C6FBCA174}" type="pres">
      <dgm:prSet presAssocID="{4853CC72-3A3F-44AD-96AC-1E05C882A2AF}" presName="sibTrans" presStyleCnt="0"/>
      <dgm:spPr/>
    </dgm:pt>
    <dgm:pt modelId="{50B300F0-E3E2-43A0-AEF9-41DB1F75FDC9}" type="pres">
      <dgm:prSet presAssocID="{6FD300F4-7B54-4083-ABDD-0EFCF0F25489}" presName="node" presStyleLbl="node1" presStyleIdx="16" presStyleCnt="19">
        <dgm:presLayoutVars>
          <dgm:bulletEnabled val="1"/>
        </dgm:presLayoutVars>
      </dgm:prSet>
      <dgm:spPr/>
      <dgm:t>
        <a:bodyPr/>
        <a:lstStyle/>
        <a:p>
          <a:endParaRPr lang="zh-CN" altLang="en-US"/>
        </a:p>
      </dgm:t>
    </dgm:pt>
    <dgm:pt modelId="{97BB6E32-2626-4DD2-B2CA-9FCE9096DE61}" type="pres">
      <dgm:prSet presAssocID="{921AD47A-8425-4B98-9956-43729333DB21}" presName="sibTrans" presStyleCnt="0"/>
      <dgm:spPr/>
    </dgm:pt>
    <dgm:pt modelId="{7020D980-7676-4D4E-995E-72F7969CBA58}" type="pres">
      <dgm:prSet presAssocID="{6D27076F-CC19-4A29-8F72-491CA9FCCC44}" presName="node" presStyleLbl="node1" presStyleIdx="17" presStyleCnt="19">
        <dgm:presLayoutVars>
          <dgm:bulletEnabled val="1"/>
        </dgm:presLayoutVars>
      </dgm:prSet>
      <dgm:spPr/>
      <dgm:t>
        <a:bodyPr/>
        <a:lstStyle/>
        <a:p>
          <a:endParaRPr lang="zh-CN" altLang="en-US"/>
        </a:p>
      </dgm:t>
    </dgm:pt>
    <dgm:pt modelId="{B92116B6-5457-4352-8F85-E33827B438DD}" type="pres">
      <dgm:prSet presAssocID="{14EB939E-E632-40E8-91F2-DAA0BF7AAA01}" presName="sibTrans" presStyleCnt="0"/>
      <dgm:spPr/>
    </dgm:pt>
    <dgm:pt modelId="{8FF584C4-1371-467D-82D1-165C83B5EE85}" type="pres">
      <dgm:prSet presAssocID="{E2DB4DD7-F0AB-421F-8B19-245F803C22EE}" presName="node" presStyleLbl="node1" presStyleIdx="18" presStyleCnt="19">
        <dgm:presLayoutVars>
          <dgm:bulletEnabled val="1"/>
        </dgm:presLayoutVars>
      </dgm:prSet>
      <dgm:spPr/>
      <dgm:t>
        <a:bodyPr/>
        <a:lstStyle/>
        <a:p>
          <a:endParaRPr lang="zh-CN" altLang="en-US"/>
        </a:p>
      </dgm:t>
    </dgm:pt>
  </dgm:ptLst>
  <dgm:cxnLst>
    <dgm:cxn modelId="{B299C640-90BD-4346-90F8-B1386CD5F730}" srcId="{F878C1DC-18E1-4496-A381-64CB0208C35D}" destId="{8042A3C5-917B-4639-94E3-EE7C2C16CAF2}" srcOrd="14" destOrd="0" parTransId="{ECADEC22-D70C-47B1-9192-EEB81980E549}" sibTransId="{AA218B43-074D-422B-B72C-C5DF05D449DA}"/>
    <dgm:cxn modelId="{8184F992-32FC-4B6C-B16C-9147AADA2E2E}" srcId="{F878C1DC-18E1-4496-A381-64CB0208C35D}" destId="{50C485CF-59EA-48F2-B244-6ED6757F15E8}" srcOrd="3" destOrd="0" parTransId="{CD967B29-A3EB-4BB4-8B92-3FA759BA9C5B}" sibTransId="{9C182886-3C7D-42CE-986E-7BFDAA000FBC}"/>
    <dgm:cxn modelId="{C1EB5E3F-EC7A-488D-AB68-81A2124BF341}" type="presOf" srcId="{6FD300F4-7B54-4083-ABDD-0EFCF0F25489}" destId="{50B300F0-E3E2-43A0-AEF9-41DB1F75FDC9}" srcOrd="0" destOrd="0" presId="urn:microsoft.com/office/officeart/2005/8/layout/default"/>
    <dgm:cxn modelId="{080F3874-7412-4BA9-8AFA-DE0BB9639494}" srcId="{F878C1DC-18E1-4496-A381-64CB0208C35D}" destId="{90EFB4E7-54AC-4548-870F-E7ED6E12E165}" srcOrd="11" destOrd="0" parTransId="{9700E550-1F58-45EE-8CBC-16AB34E28FEE}" sibTransId="{CBBE08FA-38B2-4D8A-8A7E-113DDD0D6B64}"/>
    <dgm:cxn modelId="{1AC7AE76-1B9D-4597-ADDD-99EB92F46613}" srcId="{F878C1DC-18E1-4496-A381-64CB0208C35D}" destId="{1ECB5372-1085-4E2B-BDD9-1DB96D37DD55}" srcOrd="15" destOrd="0" parTransId="{98608175-DB49-44A4-985B-8D0D0058CF2D}" sibTransId="{4853CC72-3A3F-44AD-96AC-1E05C882A2AF}"/>
    <dgm:cxn modelId="{86A273E5-F39D-4890-B038-D4103BB392B1}" srcId="{F878C1DC-18E1-4496-A381-64CB0208C35D}" destId="{BBC99778-FC8F-4F83-ADD2-B05086A614CC}" srcOrd="10" destOrd="0" parTransId="{3ACEB49D-6AB8-49B2-8EFB-CAF6BB11815A}" sibTransId="{B01F533B-A8A2-4CCD-BF22-8AD46027AE9C}"/>
    <dgm:cxn modelId="{C6933CA0-92EC-4C48-ABE6-89CBE4D73D44}" srcId="{F878C1DC-18E1-4496-A381-64CB0208C35D}" destId="{E2DB4DD7-F0AB-421F-8B19-245F803C22EE}" srcOrd="18" destOrd="0" parTransId="{836F2455-8F27-4671-878C-D099292294EA}" sibTransId="{CCA7DE2E-E438-4208-9179-C459F03C2A59}"/>
    <dgm:cxn modelId="{02CBD847-D806-412A-BBD5-CDE9AEE44A8D}" srcId="{F878C1DC-18E1-4496-A381-64CB0208C35D}" destId="{0BBEF573-4B85-428B-922C-8B205AE58068}" srcOrd="7" destOrd="0" parTransId="{D7D6D550-BD41-4519-8FCE-B45037D0FA40}" sibTransId="{1455ECF0-5671-442F-82E9-90020BDC66A4}"/>
    <dgm:cxn modelId="{C29877B9-A0D1-4B34-988F-5D1ADE991E8E}" type="presOf" srcId="{C8AC29F1-3249-468B-88FB-4DEBAA322997}" destId="{A663EE20-ADC5-4239-80AE-636C039FDD24}" srcOrd="0" destOrd="0" presId="urn:microsoft.com/office/officeart/2005/8/layout/default"/>
    <dgm:cxn modelId="{ABDB9ED7-A5F3-424B-BD40-B7C15C5C5FE6}" type="presOf" srcId="{6D27076F-CC19-4A29-8F72-491CA9FCCC44}" destId="{7020D980-7676-4D4E-995E-72F7969CBA58}" srcOrd="0" destOrd="0" presId="urn:microsoft.com/office/officeart/2005/8/layout/default"/>
    <dgm:cxn modelId="{8AD743A7-A95C-46BE-B74D-A479658F6778}" type="presOf" srcId="{F878C1DC-18E1-4496-A381-64CB0208C35D}" destId="{8C703720-7CED-462A-A76A-E80A3CDC7E6C}" srcOrd="0" destOrd="0" presId="urn:microsoft.com/office/officeart/2005/8/layout/default"/>
    <dgm:cxn modelId="{12C1F218-DB86-491E-B6AC-8429E1CD7E30}" type="presOf" srcId="{63F42A60-E674-49E1-9333-641027EF29AD}" destId="{075DB502-28FD-459B-9498-8DBD38643CBB}" srcOrd="0" destOrd="0" presId="urn:microsoft.com/office/officeart/2005/8/layout/default"/>
    <dgm:cxn modelId="{F2DCF9E9-7BC3-4B5F-BFA6-B905280D4628}" srcId="{F878C1DC-18E1-4496-A381-64CB0208C35D}" destId="{F4C0ABB4-4364-4344-94EA-74F203EE5339}" srcOrd="4" destOrd="0" parTransId="{2C477338-F22C-4C87-94CF-4EA99F8C5872}" sibTransId="{CBA707A2-C16C-448F-907C-763E4BC593DA}"/>
    <dgm:cxn modelId="{91674A77-DAD4-44C1-AC5B-F1CAD11E48DD}" srcId="{F878C1DC-18E1-4496-A381-64CB0208C35D}" destId="{6144DAB0-19E6-4964-8FDD-9581B5142093}" srcOrd="5" destOrd="0" parTransId="{A1DE9C51-E9F6-409F-A10C-D98148142B11}" sibTransId="{86047F9E-CFA8-4068-8940-71CAA0C963A7}"/>
    <dgm:cxn modelId="{1C5ED8DA-9BB8-40FE-AAEC-FAEF50828297}" srcId="{F878C1DC-18E1-4496-A381-64CB0208C35D}" destId="{6D27076F-CC19-4A29-8F72-491CA9FCCC44}" srcOrd="17" destOrd="0" parTransId="{29ADD512-B7C5-432C-BE9B-A19C2DDF913D}" sibTransId="{14EB939E-E632-40E8-91F2-DAA0BF7AAA01}"/>
    <dgm:cxn modelId="{7D3AA627-D1F3-4A85-8057-CCECE5FD688F}" type="presOf" srcId="{9323796B-AC8D-4F15-8A16-755039D8EA9A}" destId="{5FED87A0-465E-4FAC-B8AB-B649E71A8B95}" srcOrd="0" destOrd="0" presId="urn:microsoft.com/office/officeart/2005/8/layout/default"/>
    <dgm:cxn modelId="{9D65BA47-8659-467C-9768-9133F813B673}" type="presOf" srcId="{5625A8A0-C598-4A4D-9D44-D3F01F4898B8}" destId="{285845DE-6CB9-44F3-9CB3-88BC0F2426AB}" srcOrd="0" destOrd="0" presId="urn:microsoft.com/office/officeart/2005/8/layout/default"/>
    <dgm:cxn modelId="{F3ABC70D-BF33-480B-B586-C9A184A11DBF}" type="presOf" srcId="{F4C0ABB4-4364-4344-94EA-74F203EE5339}" destId="{20C157D9-BA77-44AE-AD0A-5DC73B270559}" srcOrd="0" destOrd="0" presId="urn:microsoft.com/office/officeart/2005/8/layout/default"/>
    <dgm:cxn modelId="{CB044978-0EB2-4425-AB73-1F2836F3E9F0}" type="presOf" srcId="{1ECB5372-1085-4E2B-BDD9-1DB96D37DD55}" destId="{7AF5172F-F030-417B-A911-35C957C668BB}" srcOrd="0" destOrd="0" presId="urn:microsoft.com/office/officeart/2005/8/layout/default"/>
    <dgm:cxn modelId="{D5D831B6-849D-4ADE-9877-14D1CEA47274}" srcId="{F878C1DC-18E1-4496-A381-64CB0208C35D}" destId="{C8AC29F1-3249-468B-88FB-4DEBAA322997}" srcOrd="0" destOrd="0" parTransId="{E0584D3F-9A45-45AD-9860-AC7F06E31667}" sibTransId="{5E62F972-89DD-4AC7-B408-C67C4EF9BFF9}"/>
    <dgm:cxn modelId="{364563E8-092B-4E9E-B201-309F5528DE33}" srcId="{F878C1DC-18E1-4496-A381-64CB0208C35D}" destId="{5625A8A0-C598-4A4D-9D44-D3F01F4898B8}" srcOrd="8" destOrd="0" parTransId="{CCACA783-DD8A-4D47-98F0-1D0CE6CE2809}" sibTransId="{03A42F46-797B-4867-A69F-84084CA4C9DF}"/>
    <dgm:cxn modelId="{C8588CAC-0819-4906-8841-4873E53EED76}" srcId="{F878C1DC-18E1-4496-A381-64CB0208C35D}" destId="{E6ECB86E-FDCF-4C9D-A0D3-8E9F001F15A4}" srcOrd="2" destOrd="0" parTransId="{E3DBEA3E-C87D-4B28-9A14-E92642764E95}" sibTransId="{8A4E35F8-91F2-40AF-848C-9B7FAD96D525}"/>
    <dgm:cxn modelId="{1B3ADF36-E5EF-478D-A7A3-202DFCB46138}" type="presOf" srcId="{50C485CF-59EA-48F2-B244-6ED6757F15E8}" destId="{090EF443-C6EA-4ECD-834D-B92565130FE7}" srcOrd="0" destOrd="0" presId="urn:microsoft.com/office/officeart/2005/8/layout/default"/>
    <dgm:cxn modelId="{C569980C-BACC-4224-B283-024C232773B1}" type="presOf" srcId="{36B80642-A1EF-49F6-B8B9-C14462729751}" destId="{25C68912-7EAA-473E-8CB9-D30F29931C79}" srcOrd="0" destOrd="0" presId="urn:microsoft.com/office/officeart/2005/8/layout/default"/>
    <dgm:cxn modelId="{A938FD99-D58B-485D-963D-CC053FF85447}" type="presOf" srcId="{BBC99778-FC8F-4F83-ADD2-B05086A614CC}" destId="{483A57FA-0E09-4CF3-A9BF-03DAE5FF4E1F}" srcOrd="0" destOrd="0" presId="urn:microsoft.com/office/officeart/2005/8/layout/default"/>
    <dgm:cxn modelId="{E68EDFEB-BA2E-4946-BC1E-DA274F25DECC}" type="presOf" srcId="{0BBEF573-4B85-428B-922C-8B205AE58068}" destId="{8AA8D3E5-0D65-4CAD-B340-3CDD25708C65}" srcOrd="0" destOrd="0" presId="urn:microsoft.com/office/officeart/2005/8/layout/default"/>
    <dgm:cxn modelId="{85B68093-2435-4CA1-82D5-113862C7120E}" srcId="{F878C1DC-18E1-4496-A381-64CB0208C35D}" destId="{6FD300F4-7B54-4083-ABDD-0EFCF0F25489}" srcOrd="16" destOrd="0" parTransId="{592CC65B-9BAC-4258-8633-6D64EA839960}" sibTransId="{921AD47A-8425-4B98-9956-43729333DB21}"/>
    <dgm:cxn modelId="{31ED12A8-DA2D-4DD1-910E-29012FDB986B}" srcId="{F878C1DC-18E1-4496-A381-64CB0208C35D}" destId="{4F514906-A6C1-4D0E-974D-A455DFBFA12A}" srcOrd="6" destOrd="0" parTransId="{D6C1B493-30AF-4AB1-828B-15B0C0BA68C3}" sibTransId="{E8B0075B-5674-474E-859B-D43E8F6E2F5B}"/>
    <dgm:cxn modelId="{19E045EE-7EE1-4457-AD77-983385423AEE}" srcId="{F878C1DC-18E1-4496-A381-64CB0208C35D}" destId="{36B80642-A1EF-49F6-B8B9-C14462729751}" srcOrd="12" destOrd="0" parTransId="{03633008-73EE-4193-8580-1BF86F76DFB1}" sibTransId="{2A1E345C-2772-4B3C-8BCE-23B49109C96F}"/>
    <dgm:cxn modelId="{37AF1ACD-B922-4527-8325-332A7D199AAA}" type="presOf" srcId="{E2DB4DD7-F0AB-421F-8B19-245F803C22EE}" destId="{8FF584C4-1371-467D-82D1-165C83B5EE85}" srcOrd="0" destOrd="0" presId="urn:microsoft.com/office/officeart/2005/8/layout/default"/>
    <dgm:cxn modelId="{39A44D4D-B046-45B9-BA64-4AF33CD85988}" type="presOf" srcId="{6144DAB0-19E6-4964-8FDD-9581B5142093}" destId="{B170C16F-C959-41D0-81D0-99A25B1BC8FD}" srcOrd="0" destOrd="0" presId="urn:microsoft.com/office/officeart/2005/8/layout/default"/>
    <dgm:cxn modelId="{542DA346-4CDE-4271-A1CD-6F0BD1DCC7AE}" srcId="{F878C1DC-18E1-4496-A381-64CB0208C35D}" destId="{63F42A60-E674-49E1-9333-641027EF29AD}" srcOrd="13" destOrd="0" parTransId="{7D1047EA-2CA0-4D66-8ED2-FA1D0FF6E040}" sibTransId="{8D02D3BF-B5D5-47CE-A033-92EBD31E5E4A}"/>
    <dgm:cxn modelId="{9481A6D3-52FC-4D03-947C-4AFCF98DEFC9}" type="presOf" srcId="{8042A3C5-917B-4639-94E3-EE7C2C16CAF2}" destId="{69BAA8A9-994D-4CAB-AF83-9F496289C505}" srcOrd="0" destOrd="0" presId="urn:microsoft.com/office/officeart/2005/8/layout/default"/>
    <dgm:cxn modelId="{8EAF361B-95CB-45D9-8A3B-76FEBAC3D8DA}" type="presOf" srcId="{90EFB4E7-54AC-4548-870F-E7ED6E12E165}" destId="{85090711-9242-4B05-BAF5-FC8F46B25ACF}" srcOrd="0" destOrd="0" presId="urn:microsoft.com/office/officeart/2005/8/layout/default"/>
    <dgm:cxn modelId="{C36B2A6D-61F1-4391-9D81-B7FE262D2771}" srcId="{F878C1DC-18E1-4496-A381-64CB0208C35D}" destId="{9323796B-AC8D-4F15-8A16-755039D8EA9A}" srcOrd="9" destOrd="0" parTransId="{C5B1B5AF-8463-466A-8B5A-25A39983160C}" sibTransId="{F3332A3A-6E57-4543-98F1-6C02AF1C0891}"/>
    <dgm:cxn modelId="{9368DC3F-FCB1-4EFA-B8DD-F436B77D8E8E}" type="presOf" srcId="{4F514906-A6C1-4D0E-974D-A455DFBFA12A}" destId="{9DA4D36D-F6DB-4791-A4D8-79449C957AD2}" srcOrd="0" destOrd="0" presId="urn:microsoft.com/office/officeart/2005/8/layout/default"/>
    <dgm:cxn modelId="{1240C427-8982-4A4A-AFEB-66453122F309}" type="presOf" srcId="{50291FFC-7CD0-40D3-B8A5-F9C7F05E70DC}" destId="{C1CE773F-156E-4146-9EF4-ACEE1DA9BD7E}" srcOrd="0" destOrd="0" presId="urn:microsoft.com/office/officeart/2005/8/layout/default"/>
    <dgm:cxn modelId="{1C84ED85-FAF1-435F-B660-2D1377D38869}" srcId="{F878C1DC-18E1-4496-A381-64CB0208C35D}" destId="{50291FFC-7CD0-40D3-B8A5-F9C7F05E70DC}" srcOrd="1" destOrd="0" parTransId="{1B17518D-A742-408D-AD4D-1F0AC8A84CF4}" sibTransId="{458BEE55-E6F9-402D-8141-13117776D005}"/>
    <dgm:cxn modelId="{D4BA5693-CC50-43D4-A960-A7546117DCAE}" type="presOf" srcId="{E6ECB86E-FDCF-4C9D-A0D3-8E9F001F15A4}" destId="{F05183BC-7C9E-467E-91E3-D1067D4FC28E}" srcOrd="0" destOrd="0" presId="urn:microsoft.com/office/officeart/2005/8/layout/default"/>
    <dgm:cxn modelId="{1ED0AA0D-26B9-4E2E-8E13-E7667BC96700}" type="presParOf" srcId="{8C703720-7CED-462A-A76A-E80A3CDC7E6C}" destId="{A663EE20-ADC5-4239-80AE-636C039FDD24}" srcOrd="0" destOrd="0" presId="urn:microsoft.com/office/officeart/2005/8/layout/default"/>
    <dgm:cxn modelId="{15C013EA-406E-4526-93B7-E6E768382A78}" type="presParOf" srcId="{8C703720-7CED-462A-A76A-E80A3CDC7E6C}" destId="{3503D32B-5CDB-4E25-879E-073F13E89091}" srcOrd="1" destOrd="0" presId="urn:microsoft.com/office/officeart/2005/8/layout/default"/>
    <dgm:cxn modelId="{0F5F2CFE-2247-427B-87C5-C5179819E433}" type="presParOf" srcId="{8C703720-7CED-462A-A76A-E80A3CDC7E6C}" destId="{C1CE773F-156E-4146-9EF4-ACEE1DA9BD7E}" srcOrd="2" destOrd="0" presId="urn:microsoft.com/office/officeart/2005/8/layout/default"/>
    <dgm:cxn modelId="{3F76C67A-B831-44DA-8E5C-CA542299C60A}" type="presParOf" srcId="{8C703720-7CED-462A-A76A-E80A3CDC7E6C}" destId="{374576ED-8ED6-4788-98E9-2E8BDF5975A8}" srcOrd="3" destOrd="0" presId="urn:microsoft.com/office/officeart/2005/8/layout/default"/>
    <dgm:cxn modelId="{229AF1B8-EA0E-4CC2-9AEC-64F6F673DEAF}" type="presParOf" srcId="{8C703720-7CED-462A-A76A-E80A3CDC7E6C}" destId="{F05183BC-7C9E-467E-91E3-D1067D4FC28E}" srcOrd="4" destOrd="0" presId="urn:microsoft.com/office/officeart/2005/8/layout/default"/>
    <dgm:cxn modelId="{F75236B8-6A20-4A10-BC1F-DD9B678320EE}" type="presParOf" srcId="{8C703720-7CED-462A-A76A-E80A3CDC7E6C}" destId="{14ACE7FA-67B4-4A7B-92DB-93DBD9D39386}" srcOrd="5" destOrd="0" presId="urn:microsoft.com/office/officeart/2005/8/layout/default"/>
    <dgm:cxn modelId="{C4C2A5DD-22E6-4197-B62E-F5707E6105B8}" type="presParOf" srcId="{8C703720-7CED-462A-A76A-E80A3CDC7E6C}" destId="{090EF443-C6EA-4ECD-834D-B92565130FE7}" srcOrd="6" destOrd="0" presId="urn:microsoft.com/office/officeart/2005/8/layout/default"/>
    <dgm:cxn modelId="{7B0F32BE-478D-49DB-8A1B-42FAEB9F78E2}" type="presParOf" srcId="{8C703720-7CED-462A-A76A-E80A3CDC7E6C}" destId="{E50F5778-E41E-4F37-84A5-8DE23FDA14A2}" srcOrd="7" destOrd="0" presId="urn:microsoft.com/office/officeart/2005/8/layout/default"/>
    <dgm:cxn modelId="{DAADDA27-1FEE-4CE8-B72B-34A93B4D0D74}" type="presParOf" srcId="{8C703720-7CED-462A-A76A-E80A3CDC7E6C}" destId="{20C157D9-BA77-44AE-AD0A-5DC73B270559}" srcOrd="8" destOrd="0" presId="urn:microsoft.com/office/officeart/2005/8/layout/default"/>
    <dgm:cxn modelId="{8BB1985B-AFD3-4D42-B760-213B4C3361D0}" type="presParOf" srcId="{8C703720-7CED-462A-A76A-E80A3CDC7E6C}" destId="{E5E4A1CA-C1DC-4D3F-9B8A-A92EF8DAFEEB}" srcOrd="9" destOrd="0" presId="urn:microsoft.com/office/officeart/2005/8/layout/default"/>
    <dgm:cxn modelId="{32316A75-7223-494A-B853-4B8228CCE8EB}" type="presParOf" srcId="{8C703720-7CED-462A-A76A-E80A3CDC7E6C}" destId="{B170C16F-C959-41D0-81D0-99A25B1BC8FD}" srcOrd="10" destOrd="0" presId="urn:microsoft.com/office/officeart/2005/8/layout/default"/>
    <dgm:cxn modelId="{FD8D04F9-0A15-4753-AD01-EC89914A220C}" type="presParOf" srcId="{8C703720-7CED-462A-A76A-E80A3CDC7E6C}" destId="{7E73BA41-0712-4146-BB47-747B30D9C9D7}" srcOrd="11" destOrd="0" presId="urn:microsoft.com/office/officeart/2005/8/layout/default"/>
    <dgm:cxn modelId="{9802E071-B365-4BEF-9E76-2E671EE9006C}" type="presParOf" srcId="{8C703720-7CED-462A-A76A-E80A3CDC7E6C}" destId="{9DA4D36D-F6DB-4791-A4D8-79449C957AD2}" srcOrd="12" destOrd="0" presId="urn:microsoft.com/office/officeart/2005/8/layout/default"/>
    <dgm:cxn modelId="{6A7D49E0-1C58-4ABA-843A-F728D876BC81}" type="presParOf" srcId="{8C703720-7CED-462A-A76A-E80A3CDC7E6C}" destId="{DCE599D1-9A7D-420E-B9C7-C16E5DB275C0}" srcOrd="13" destOrd="0" presId="urn:microsoft.com/office/officeart/2005/8/layout/default"/>
    <dgm:cxn modelId="{CB7970C1-1E09-41AD-A20F-416B3228A154}" type="presParOf" srcId="{8C703720-7CED-462A-A76A-E80A3CDC7E6C}" destId="{8AA8D3E5-0D65-4CAD-B340-3CDD25708C65}" srcOrd="14" destOrd="0" presId="urn:microsoft.com/office/officeart/2005/8/layout/default"/>
    <dgm:cxn modelId="{1D0F59D2-4542-4D39-A03A-EBE15072A646}" type="presParOf" srcId="{8C703720-7CED-462A-A76A-E80A3CDC7E6C}" destId="{769253A2-893E-405E-A90E-956A2A56EE4F}" srcOrd="15" destOrd="0" presId="urn:microsoft.com/office/officeart/2005/8/layout/default"/>
    <dgm:cxn modelId="{0191E3FD-B4C6-4097-A5EF-8D3570B3FDAC}" type="presParOf" srcId="{8C703720-7CED-462A-A76A-E80A3CDC7E6C}" destId="{285845DE-6CB9-44F3-9CB3-88BC0F2426AB}" srcOrd="16" destOrd="0" presId="urn:microsoft.com/office/officeart/2005/8/layout/default"/>
    <dgm:cxn modelId="{8223A711-9CDF-4531-896D-48811F8B38AF}" type="presParOf" srcId="{8C703720-7CED-462A-A76A-E80A3CDC7E6C}" destId="{868ED440-01EA-418E-BCBF-BE899A0EC048}" srcOrd="17" destOrd="0" presId="urn:microsoft.com/office/officeart/2005/8/layout/default"/>
    <dgm:cxn modelId="{139603E1-D5A3-4B71-A2F7-A4DFCECB7C28}" type="presParOf" srcId="{8C703720-7CED-462A-A76A-E80A3CDC7E6C}" destId="{5FED87A0-465E-4FAC-B8AB-B649E71A8B95}" srcOrd="18" destOrd="0" presId="urn:microsoft.com/office/officeart/2005/8/layout/default"/>
    <dgm:cxn modelId="{69E7671C-D78D-49FB-B225-A7A37295BF29}" type="presParOf" srcId="{8C703720-7CED-462A-A76A-E80A3CDC7E6C}" destId="{95CF524B-DC17-41F7-8B0A-7B7CCEA7E2E0}" srcOrd="19" destOrd="0" presId="urn:microsoft.com/office/officeart/2005/8/layout/default"/>
    <dgm:cxn modelId="{7150A353-1F18-4A58-A192-9A820AF1B935}" type="presParOf" srcId="{8C703720-7CED-462A-A76A-E80A3CDC7E6C}" destId="{483A57FA-0E09-4CF3-A9BF-03DAE5FF4E1F}" srcOrd="20" destOrd="0" presId="urn:microsoft.com/office/officeart/2005/8/layout/default"/>
    <dgm:cxn modelId="{5280C9F8-570E-496F-AF6A-A76D0AFFF55A}" type="presParOf" srcId="{8C703720-7CED-462A-A76A-E80A3CDC7E6C}" destId="{C6A8E17F-7E3E-4AAD-965F-60E39E911528}" srcOrd="21" destOrd="0" presId="urn:microsoft.com/office/officeart/2005/8/layout/default"/>
    <dgm:cxn modelId="{AFF6782B-4C45-44AE-A696-30D19CEDBC48}" type="presParOf" srcId="{8C703720-7CED-462A-A76A-E80A3CDC7E6C}" destId="{85090711-9242-4B05-BAF5-FC8F46B25ACF}" srcOrd="22" destOrd="0" presId="urn:microsoft.com/office/officeart/2005/8/layout/default"/>
    <dgm:cxn modelId="{2078DEBF-9383-4457-A110-B73E22BC2A03}" type="presParOf" srcId="{8C703720-7CED-462A-A76A-E80A3CDC7E6C}" destId="{393D71F3-DBA3-4DCF-8248-3AB718EF06F2}" srcOrd="23" destOrd="0" presId="urn:microsoft.com/office/officeart/2005/8/layout/default"/>
    <dgm:cxn modelId="{605060C7-7269-4D47-9707-0E5861202B78}" type="presParOf" srcId="{8C703720-7CED-462A-A76A-E80A3CDC7E6C}" destId="{25C68912-7EAA-473E-8CB9-D30F29931C79}" srcOrd="24" destOrd="0" presId="urn:microsoft.com/office/officeart/2005/8/layout/default"/>
    <dgm:cxn modelId="{69827CD2-424D-4A54-9C4C-585E53037079}" type="presParOf" srcId="{8C703720-7CED-462A-A76A-E80A3CDC7E6C}" destId="{FCEDE7DB-1BB6-45B4-8A4B-596B0F538F68}" srcOrd="25" destOrd="0" presId="urn:microsoft.com/office/officeart/2005/8/layout/default"/>
    <dgm:cxn modelId="{C5D77DBD-2485-4DD9-B462-915673D272E2}" type="presParOf" srcId="{8C703720-7CED-462A-A76A-E80A3CDC7E6C}" destId="{075DB502-28FD-459B-9498-8DBD38643CBB}" srcOrd="26" destOrd="0" presId="urn:microsoft.com/office/officeart/2005/8/layout/default"/>
    <dgm:cxn modelId="{06C7DC62-C531-4339-8941-B517944D2144}" type="presParOf" srcId="{8C703720-7CED-462A-A76A-E80A3CDC7E6C}" destId="{43B1BBAE-D3E1-4DC0-A7A2-7BCB3F301B33}" srcOrd="27" destOrd="0" presId="urn:microsoft.com/office/officeart/2005/8/layout/default"/>
    <dgm:cxn modelId="{074C5C69-9636-4B2B-BE5C-4BB21A0BC879}" type="presParOf" srcId="{8C703720-7CED-462A-A76A-E80A3CDC7E6C}" destId="{69BAA8A9-994D-4CAB-AF83-9F496289C505}" srcOrd="28" destOrd="0" presId="urn:microsoft.com/office/officeart/2005/8/layout/default"/>
    <dgm:cxn modelId="{748FD937-5C02-44C2-9257-05026ABFCFCE}" type="presParOf" srcId="{8C703720-7CED-462A-A76A-E80A3CDC7E6C}" destId="{4B34C0CA-D642-4AA6-A5D2-5ED824E5B064}" srcOrd="29" destOrd="0" presId="urn:microsoft.com/office/officeart/2005/8/layout/default"/>
    <dgm:cxn modelId="{240AB6F8-98B1-46FF-8F7F-9033380DC558}" type="presParOf" srcId="{8C703720-7CED-462A-A76A-E80A3CDC7E6C}" destId="{7AF5172F-F030-417B-A911-35C957C668BB}" srcOrd="30" destOrd="0" presId="urn:microsoft.com/office/officeart/2005/8/layout/default"/>
    <dgm:cxn modelId="{85422035-9B86-4511-B53F-F775C8CF8CC2}" type="presParOf" srcId="{8C703720-7CED-462A-A76A-E80A3CDC7E6C}" destId="{B82B97D5-B0DE-40C8-BA3E-3C4C6FBCA174}" srcOrd="31" destOrd="0" presId="urn:microsoft.com/office/officeart/2005/8/layout/default"/>
    <dgm:cxn modelId="{DDDD8580-A9F9-44C7-A3AC-E8FE48C7578F}" type="presParOf" srcId="{8C703720-7CED-462A-A76A-E80A3CDC7E6C}" destId="{50B300F0-E3E2-43A0-AEF9-41DB1F75FDC9}" srcOrd="32" destOrd="0" presId="urn:microsoft.com/office/officeart/2005/8/layout/default"/>
    <dgm:cxn modelId="{C4585374-20DD-49BE-BFE6-CD86D14A099C}" type="presParOf" srcId="{8C703720-7CED-462A-A76A-E80A3CDC7E6C}" destId="{97BB6E32-2626-4DD2-B2CA-9FCE9096DE61}" srcOrd="33" destOrd="0" presId="urn:microsoft.com/office/officeart/2005/8/layout/default"/>
    <dgm:cxn modelId="{1401CB2A-7AC2-411A-AAEF-E534392A20C7}" type="presParOf" srcId="{8C703720-7CED-462A-A76A-E80A3CDC7E6C}" destId="{7020D980-7676-4D4E-995E-72F7969CBA58}" srcOrd="34" destOrd="0" presId="urn:microsoft.com/office/officeart/2005/8/layout/default"/>
    <dgm:cxn modelId="{E5BAF2F9-73E1-443F-BDC5-43F5E32BD29A}" type="presParOf" srcId="{8C703720-7CED-462A-A76A-E80A3CDC7E6C}" destId="{B92116B6-5457-4352-8F85-E33827B438DD}" srcOrd="35" destOrd="0" presId="urn:microsoft.com/office/officeart/2005/8/layout/default"/>
    <dgm:cxn modelId="{0EDEF8B8-A07E-4F69-96D8-DB80224A2B7B}" type="presParOf" srcId="{8C703720-7CED-462A-A76A-E80A3CDC7E6C}" destId="{8FF584C4-1371-467D-82D1-165C83B5EE85}" srcOrd="36" destOrd="0" presId="urn:microsoft.com/office/officeart/2005/8/layout/defaul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89093CA-8F88-4030-BE52-F4660BCE124E}"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zh-CN" altLang="en-US"/>
        </a:p>
      </dgm:t>
    </dgm:pt>
    <dgm:pt modelId="{8BB8F5AE-B766-4202-81D4-7567218AAE17}">
      <dgm:prSet phldrT="[文本]" custT="1"/>
      <dgm:spPr/>
      <dgm:t>
        <a:bodyPr/>
        <a:lstStyle/>
        <a:p>
          <a:r>
            <a:rPr lang="zh-CN" altLang="en-US" sz="2000" dirty="0" smtClean="0">
              <a:solidFill>
                <a:schemeClr val="tx1"/>
              </a:solidFill>
            </a:rPr>
            <a:t>浙江分站情况</a:t>
          </a:r>
          <a:endParaRPr lang="zh-CN" altLang="en-US" sz="2000" dirty="0">
            <a:solidFill>
              <a:schemeClr val="tx1"/>
            </a:solidFill>
          </a:endParaRPr>
        </a:p>
      </dgm:t>
    </dgm:pt>
    <dgm:pt modelId="{ABAE972B-460C-48D3-82F9-5D11F2D23539}" type="parTrans" cxnId="{33FD79A1-8E3B-40AA-8132-007CCD12A2EB}">
      <dgm:prSet/>
      <dgm:spPr/>
      <dgm:t>
        <a:bodyPr/>
        <a:lstStyle/>
        <a:p>
          <a:endParaRPr lang="zh-CN" altLang="en-US"/>
        </a:p>
      </dgm:t>
    </dgm:pt>
    <dgm:pt modelId="{34883320-9247-4D6D-98CD-5C321A570A49}" type="sibTrans" cxnId="{33FD79A1-8E3B-40AA-8132-007CCD12A2EB}">
      <dgm:prSet/>
      <dgm:spPr/>
      <dgm:t>
        <a:bodyPr/>
        <a:lstStyle/>
        <a:p>
          <a:endParaRPr lang="zh-CN" altLang="en-US"/>
        </a:p>
      </dgm:t>
    </dgm:pt>
    <dgm:pt modelId="{30C4D9E9-C33F-4BA8-A0CC-58CC71451356}">
      <dgm:prSet phldrT="[文本]" custT="1"/>
      <dgm:spPr/>
      <dgm:t>
        <a:bodyPr/>
        <a:lstStyle/>
        <a:p>
          <a:r>
            <a:rPr lang="en-US" altLang="zh-CN" sz="2000" dirty="0" smtClean="0">
              <a:solidFill>
                <a:schemeClr val="tx1"/>
              </a:solidFill>
            </a:rPr>
            <a:t>      </a:t>
          </a:r>
          <a:r>
            <a:rPr lang="zh-CN" altLang="zh-CN" sz="2000" dirty="0" smtClean="0">
              <a:solidFill>
                <a:schemeClr val="tx1"/>
              </a:solidFill>
            </a:rPr>
            <a:t>目前浙江省分站中收录了浙江省政府网站</a:t>
          </a:r>
          <a:r>
            <a:rPr lang="zh-CN" altLang="en-US" sz="2000" dirty="0" smtClean="0">
              <a:solidFill>
                <a:schemeClr val="tx1"/>
              </a:solidFill>
            </a:rPr>
            <a:t>、</a:t>
          </a:r>
          <a:r>
            <a:rPr lang="zh-CN" altLang="zh-CN" sz="2000" dirty="0" smtClean="0">
              <a:solidFill>
                <a:schemeClr val="tx1"/>
              </a:solidFill>
            </a:rPr>
            <a:t>厅局机关、事业单位网站共</a:t>
          </a:r>
          <a:r>
            <a:rPr lang="en-US" altLang="zh-CN" sz="2000" dirty="0" smtClean="0">
              <a:solidFill>
                <a:schemeClr val="tx1"/>
              </a:solidFill>
            </a:rPr>
            <a:t>50</a:t>
          </a:r>
          <a:r>
            <a:rPr lang="zh-CN" altLang="en-US" sz="2000" dirty="0" smtClean="0">
              <a:solidFill>
                <a:schemeClr val="tx1"/>
              </a:solidFill>
            </a:rPr>
            <a:t>余</a:t>
          </a:r>
          <a:r>
            <a:rPr lang="zh-CN" altLang="zh-CN" sz="2000" dirty="0" smtClean="0">
              <a:solidFill>
                <a:schemeClr val="tx1"/>
              </a:solidFill>
            </a:rPr>
            <a:t>个，目前后台已有数据</a:t>
          </a:r>
          <a:r>
            <a:rPr lang="en-US" altLang="zh-CN" sz="2000" dirty="0" smtClean="0">
              <a:solidFill>
                <a:schemeClr val="tx1"/>
              </a:solidFill>
            </a:rPr>
            <a:t>25</a:t>
          </a:r>
          <a:r>
            <a:rPr lang="zh-CN" altLang="zh-CN" sz="2000" dirty="0" smtClean="0">
              <a:solidFill>
                <a:schemeClr val="tx1"/>
              </a:solidFill>
            </a:rPr>
            <a:t>万余条，已整合发布的政府公开信息近</a:t>
          </a:r>
          <a:r>
            <a:rPr lang="en-US" altLang="zh-CN" sz="2000" dirty="0" smtClean="0">
              <a:solidFill>
                <a:schemeClr val="tx1"/>
              </a:solidFill>
            </a:rPr>
            <a:t>12</a:t>
          </a:r>
          <a:r>
            <a:rPr lang="zh-CN" altLang="zh-CN" sz="2000" dirty="0" smtClean="0">
              <a:solidFill>
                <a:schemeClr val="tx1"/>
              </a:solidFill>
            </a:rPr>
            <a:t>万余条。</a:t>
          </a:r>
          <a:endParaRPr lang="zh-CN" altLang="en-US" sz="2000" dirty="0"/>
        </a:p>
      </dgm:t>
    </dgm:pt>
    <dgm:pt modelId="{05884ABE-0281-4D51-9783-D3DFB56FCCBA}" type="parTrans" cxnId="{6A5785BA-1417-4015-8FEF-6459F57CE27F}">
      <dgm:prSet/>
      <dgm:spPr/>
      <dgm:t>
        <a:bodyPr/>
        <a:lstStyle/>
        <a:p>
          <a:endParaRPr lang="zh-CN" altLang="en-US"/>
        </a:p>
      </dgm:t>
    </dgm:pt>
    <dgm:pt modelId="{F689D30A-B4F0-4033-BB85-68212BB46C06}" type="sibTrans" cxnId="{6A5785BA-1417-4015-8FEF-6459F57CE27F}">
      <dgm:prSet/>
      <dgm:spPr/>
      <dgm:t>
        <a:bodyPr/>
        <a:lstStyle/>
        <a:p>
          <a:endParaRPr lang="zh-CN" altLang="en-US"/>
        </a:p>
      </dgm:t>
    </dgm:pt>
    <dgm:pt modelId="{E0A3CC68-FBB5-423D-B36A-B961BE808CF2}" type="pres">
      <dgm:prSet presAssocID="{589093CA-8F88-4030-BE52-F4660BCE124E}" presName="list" presStyleCnt="0">
        <dgm:presLayoutVars>
          <dgm:dir/>
          <dgm:animLvl val="lvl"/>
        </dgm:presLayoutVars>
      </dgm:prSet>
      <dgm:spPr/>
      <dgm:t>
        <a:bodyPr/>
        <a:lstStyle/>
        <a:p>
          <a:endParaRPr lang="zh-CN" altLang="en-US"/>
        </a:p>
      </dgm:t>
    </dgm:pt>
    <dgm:pt modelId="{3E723ABD-F8F1-45FC-AEBA-D0130BA767D9}" type="pres">
      <dgm:prSet presAssocID="{8BB8F5AE-B766-4202-81D4-7567218AAE17}" presName="posSpace" presStyleCnt="0"/>
      <dgm:spPr/>
    </dgm:pt>
    <dgm:pt modelId="{CE4BAB84-FBD7-4FB7-91EC-B802268ACFC1}" type="pres">
      <dgm:prSet presAssocID="{8BB8F5AE-B766-4202-81D4-7567218AAE17}" presName="vertFlow" presStyleCnt="0"/>
      <dgm:spPr/>
    </dgm:pt>
    <dgm:pt modelId="{6784CDB5-9D6D-4BAD-94CD-78698E5E5A1B}" type="pres">
      <dgm:prSet presAssocID="{8BB8F5AE-B766-4202-81D4-7567218AAE17}" presName="topSpace" presStyleCnt="0"/>
      <dgm:spPr/>
    </dgm:pt>
    <dgm:pt modelId="{B684B428-9711-4F16-BDC2-7BC577DADCA4}" type="pres">
      <dgm:prSet presAssocID="{8BB8F5AE-B766-4202-81D4-7567218AAE17}" presName="firstComp" presStyleCnt="0"/>
      <dgm:spPr/>
    </dgm:pt>
    <dgm:pt modelId="{9CD03A0F-1F27-4AD2-9EF8-5EB3B10E80FE}" type="pres">
      <dgm:prSet presAssocID="{8BB8F5AE-B766-4202-81D4-7567218AAE17}" presName="firstChild" presStyleLbl="bgAccFollowNode1" presStyleIdx="0" presStyleCnt="1" custScaleX="115463" custScaleY="67231" custLinFactNeighborX="-16683" custLinFactNeighborY="-22258"/>
      <dgm:spPr/>
      <dgm:t>
        <a:bodyPr/>
        <a:lstStyle/>
        <a:p>
          <a:endParaRPr lang="zh-CN" altLang="en-US"/>
        </a:p>
      </dgm:t>
    </dgm:pt>
    <dgm:pt modelId="{C4C893EB-D060-4345-939E-5F556A758B05}" type="pres">
      <dgm:prSet presAssocID="{8BB8F5AE-B766-4202-81D4-7567218AAE17}" presName="firstChildTx" presStyleLbl="bgAccFollowNode1" presStyleIdx="0" presStyleCnt="1">
        <dgm:presLayoutVars>
          <dgm:bulletEnabled val="1"/>
        </dgm:presLayoutVars>
      </dgm:prSet>
      <dgm:spPr/>
      <dgm:t>
        <a:bodyPr/>
        <a:lstStyle/>
        <a:p>
          <a:endParaRPr lang="zh-CN" altLang="en-US"/>
        </a:p>
      </dgm:t>
    </dgm:pt>
    <dgm:pt modelId="{751FD1BA-CB0B-465C-BAD8-881D09A7F8DB}" type="pres">
      <dgm:prSet presAssocID="{8BB8F5AE-B766-4202-81D4-7567218AAE17}" presName="negSpace" presStyleCnt="0"/>
      <dgm:spPr/>
    </dgm:pt>
    <dgm:pt modelId="{E8006EA9-E302-42A4-B8AB-7E231152C0B1}" type="pres">
      <dgm:prSet presAssocID="{8BB8F5AE-B766-4202-81D4-7567218AAE17}" presName="circle" presStyleLbl="node1" presStyleIdx="0" presStyleCnt="1" custScaleX="53803" custScaleY="54046" custLinFactNeighborX="-9171" custLinFactNeighborY="-17677"/>
      <dgm:spPr/>
      <dgm:t>
        <a:bodyPr/>
        <a:lstStyle/>
        <a:p>
          <a:endParaRPr lang="zh-CN" altLang="en-US"/>
        </a:p>
      </dgm:t>
    </dgm:pt>
  </dgm:ptLst>
  <dgm:cxnLst>
    <dgm:cxn modelId="{BE7CC59C-C140-4449-B3BD-851EBB88EAA1}" type="presOf" srcId="{30C4D9E9-C33F-4BA8-A0CC-58CC71451356}" destId="{9CD03A0F-1F27-4AD2-9EF8-5EB3B10E80FE}" srcOrd="0" destOrd="0" presId="urn:microsoft.com/office/officeart/2005/8/layout/hList9"/>
    <dgm:cxn modelId="{06428A32-7E91-44EE-90F9-C793228F34BB}" type="presOf" srcId="{8BB8F5AE-B766-4202-81D4-7567218AAE17}" destId="{E8006EA9-E302-42A4-B8AB-7E231152C0B1}" srcOrd="0" destOrd="0" presId="urn:microsoft.com/office/officeart/2005/8/layout/hList9"/>
    <dgm:cxn modelId="{7D7457E2-9041-4F9F-B8A7-10B181826E62}" type="presOf" srcId="{589093CA-8F88-4030-BE52-F4660BCE124E}" destId="{E0A3CC68-FBB5-423D-B36A-B961BE808CF2}" srcOrd="0" destOrd="0" presId="urn:microsoft.com/office/officeart/2005/8/layout/hList9"/>
    <dgm:cxn modelId="{FAA6822D-13A7-4826-8648-90D38B5A0124}" type="presOf" srcId="{30C4D9E9-C33F-4BA8-A0CC-58CC71451356}" destId="{C4C893EB-D060-4345-939E-5F556A758B05}" srcOrd="1" destOrd="0" presId="urn:microsoft.com/office/officeart/2005/8/layout/hList9"/>
    <dgm:cxn modelId="{33FD79A1-8E3B-40AA-8132-007CCD12A2EB}" srcId="{589093CA-8F88-4030-BE52-F4660BCE124E}" destId="{8BB8F5AE-B766-4202-81D4-7567218AAE17}" srcOrd="0" destOrd="0" parTransId="{ABAE972B-460C-48D3-82F9-5D11F2D23539}" sibTransId="{34883320-9247-4D6D-98CD-5C321A570A49}"/>
    <dgm:cxn modelId="{6A5785BA-1417-4015-8FEF-6459F57CE27F}" srcId="{8BB8F5AE-B766-4202-81D4-7567218AAE17}" destId="{30C4D9E9-C33F-4BA8-A0CC-58CC71451356}" srcOrd="0" destOrd="0" parTransId="{05884ABE-0281-4D51-9783-D3DFB56FCCBA}" sibTransId="{F689D30A-B4F0-4033-BB85-68212BB46C06}"/>
    <dgm:cxn modelId="{3328621F-0896-4246-BBE6-6BE3F9458668}" type="presParOf" srcId="{E0A3CC68-FBB5-423D-B36A-B961BE808CF2}" destId="{3E723ABD-F8F1-45FC-AEBA-D0130BA767D9}" srcOrd="0" destOrd="0" presId="urn:microsoft.com/office/officeart/2005/8/layout/hList9"/>
    <dgm:cxn modelId="{277D578D-3822-494E-A62A-E4EBAF36D7E7}" type="presParOf" srcId="{E0A3CC68-FBB5-423D-B36A-B961BE808CF2}" destId="{CE4BAB84-FBD7-4FB7-91EC-B802268ACFC1}" srcOrd="1" destOrd="0" presId="urn:microsoft.com/office/officeart/2005/8/layout/hList9"/>
    <dgm:cxn modelId="{FA98026A-3834-4CE7-BEE2-94AA3CF66B16}" type="presParOf" srcId="{CE4BAB84-FBD7-4FB7-91EC-B802268ACFC1}" destId="{6784CDB5-9D6D-4BAD-94CD-78698E5E5A1B}" srcOrd="0" destOrd="0" presId="urn:microsoft.com/office/officeart/2005/8/layout/hList9"/>
    <dgm:cxn modelId="{59DF9CE2-0993-4332-919A-CBB88D5B520C}" type="presParOf" srcId="{CE4BAB84-FBD7-4FB7-91EC-B802268ACFC1}" destId="{B684B428-9711-4F16-BDC2-7BC577DADCA4}" srcOrd="1" destOrd="0" presId="urn:microsoft.com/office/officeart/2005/8/layout/hList9"/>
    <dgm:cxn modelId="{3B8933B9-20C9-4C2E-8B0B-FE2E1FE6A9D6}" type="presParOf" srcId="{B684B428-9711-4F16-BDC2-7BC577DADCA4}" destId="{9CD03A0F-1F27-4AD2-9EF8-5EB3B10E80FE}" srcOrd="0" destOrd="0" presId="urn:microsoft.com/office/officeart/2005/8/layout/hList9"/>
    <dgm:cxn modelId="{7EA1C49D-20FC-4F6F-AC98-64F558CCD501}" type="presParOf" srcId="{B684B428-9711-4F16-BDC2-7BC577DADCA4}" destId="{C4C893EB-D060-4345-939E-5F556A758B05}" srcOrd="1" destOrd="0" presId="urn:microsoft.com/office/officeart/2005/8/layout/hList9"/>
    <dgm:cxn modelId="{A343118C-BC21-4257-B090-FFC7D6DF7E05}" type="presParOf" srcId="{E0A3CC68-FBB5-423D-B36A-B961BE808CF2}" destId="{751FD1BA-CB0B-465C-BAD8-881D09A7F8DB}" srcOrd="2" destOrd="0" presId="urn:microsoft.com/office/officeart/2005/8/layout/hList9"/>
    <dgm:cxn modelId="{741F5F2F-0B3B-44D3-99B8-9DA97E5FC520}" type="presParOf" srcId="{E0A3CC68-FBB5-423D-B36A-B961BE808CF2}" destId="{E8006EA9-E302-42A4-B8AB-7E231152C0B1}" srcOrd="3" destOrd="0" presId="urn:microsoft.com/office/officeart/2005/8/layout/hList9"/>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BC3A1C3-F5E4-4623-9F9F-16F6C6CBFE7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5FE76F40-7FAA-4360-9C4F-673718A99FEA}">
      <dgm:prSet custT="1"/>
      <dgm:spPr/>
      <dgm:t>
        <a:bodyPr/>
        <a:lstStyle/>
        <a:p>
          <a:r>
            <a:rPr lang="en-US" altLang="en-US" sz="2000" dirty="0" smtClean="0">
              <a:solidFill>
                <a:schemeClr val="tx1"/>
              </a:solidFill>
            </a:rPr>
            <a:t>1</a:t>
          </a:r>
          <a:r>
            <a:rPr lang="zh-CN" altLang="en-US" sz="2000" dirty="0" smtClean="0">
              <a:solidFill>
                <a:schemeClr val="tx1"/>
              </a:solidFill>
            </a:rPr>
            <a:t>、来源网站发布时间缺失、错误</a:t>
          </a:r>
          <a:endParaRPr lang="zh-CN" altLang="en-US" sz="2000" dirty="0">
            <a:solidFill>
              <a:schemeClr val="tx1"/>
            </a:solidFill>
          </a:endParaRPr>
        </a:p>
      </dgm:t>
    </dgm:pt>
    <dgm:pt modelId="{5BE11CEA-3AC5-4171-860C-F5E0C41E40BE}" type="parTrans" cxnId="{D65B629A-36DF-4724-BF7C-31C5770C8C35}">
      <dgm:prSet/>
      <dgm:spPr/>
      <dgm:t>
        <a:bodyPr/>
        <a:lstStyle/>
        <a:p>
          <a:endParaRPr lang="zh-CN" altLang="en-US"/>
        </a:p>
      </dgm:t>
    </dgm:pt>
    <dgm:pt modelId="{A3857CDF-D682-496B-8C31-BD303F142E7E}" type="sibTrans" cxnId="{D65B629A-36DF-4724-BF7C-31C5770C8C35}">
      <dgm:prSet/>
      <dgm:spPr/>
      <dgm:t>
        <a:bodyPr/>
        <a:lstStyle/>
        <a:p>
          <a:endParaRPr lang="zh-CN" altLang="en-US"/>
        </a:p>
      </dgm:t>
    </dgm:pt>
    <dgm:pt modelId="{6C68F506-AB75-4384-AE1D-95E6ED5EC1F9}">
      <dgm:prSet custT="1"/>
      <dgm:spPr/>
      <dgm:t>
        <a:bodyPr/>
        <a:lstStyle/>
        <a:p>
          <a:r>
            <a:rPr lang="en-US" altLang="en-US" sz="2000" dirty="0" smtClean="0">
              <a:solidFill>
                <a:schemeClr val="tx1"/>
              </a:solidFill>
            </a:rPr>
            <a:t>2</a:t>
          </a:r>
          <a:r>
            <a:rPr lang="zh-CN" altLang="en-US" sz="2000" dirty="0" smtClean="0">
              <a:solidFill>
                <a:schemeClr val="tx1"/>
              </a:solidFill>
            </a:rPr>
            <a:t>、关键词欠梳理，有乱码</a:t>
          </a:r>
          <a:endParaRPr lang="zh-CN" altLang="en-US" sz="2000" dirty="0">
            <a:solidFill>
              <a:schemeClr val="tx1"/>
            </a:solidFill>
          </a:endParaRPr>
        </a:p>
      </dgm:t>
    </dgm:pt>
    <dgm:pt modelId="{67E2A4A9-BE5F-40D1-964E-CB5901267287}" type="parTrans" cxnId="{9FAFD6F5-EC68-4486-9299-63FA6415D438}">
      <dgm:prSet/>
      <dgm:spPr/>
      <dgm:t>
        <a:bodyPr/>
        <a:lstStyle/>
        <a:p>
          <a:endParaRPr lang="zh-CN" altLang="en-US"/>
        </a:p>
      </dgm:t>
    </dgm:pt>
    <dgm:pt modelId="{85962EA0-C8E0-412B-BE57-E90ABC641E9D}" type="sibTrans" cxnId="{9FAFD6F5-EC68-4486-9299-63FA6415D438}">
      <dgm:prSet/>
      <dgm:spPr/>
      <dgm:t>
        <a:bodyPr/>
        <a:lstStyle/>
        <a:p>
          <a:endParaRPr lang="zh-CN" altLang="en-US"/>
        </a:p>
      </dgm:t>
    </dgm:pt>
    <dgm:pt modelId="{8AB7E290-EA95-4A7C-8E1F-6C901DB981AE}">
      <dgm:prSet custT="1"/>
      <dgm:spPr/>
      <dgm:t>
        <a:bodyPr/>
        <a:lstStyle/>
        <a:p>
          <a:r>
            <a:rPr lang="en-US" altLang="en-US" sz="2000" dirty="0" smtClean="0">
              <a:solidFill>
                <a:schemeClr val="tx1"/>
              </a:solidFill>
            </a:rPr>
            <a:t>3</a:t>
          </a:r>
          <a:r>
            <a:rPr lang="zh-CN" altLang="en-US" sz="2000" dirty="0" smtClean="0">
              <a:solidFill>
                <a:schemeClr val="tx1"/>
              </a:solidFill>
            </a:rPr>
            <a:t>、图片附件不显示</a:t>
          </a:r>
          <a:endParaRPr lang="zh-CN" altLang="en-US" sz="2000" dirty="0">
            <a:solidFill>
              <a:schemeClr val="tx1"/>
            </a:solidFill>
          </a:endParaRPr>
        </a:p>
      </dgm:t>
    </dgm:pt>
    <dgm:pt modelId="{D913EF83-1B58-4844-9275-0C10AC55AA4D}" type="parTrans" cxnId="{4A57719A-3AA1-43D5-BCAB-84D1BAE766AF}">
      <dgm:prSet/>
      <dgm:spPr/>
      <dgm:t>
        <a:bodyPr/>
        <a:lstStyle/>
        <a:p>
          <a:endParaRPr lang="zh-CN" altLang="en-US"/>
        </a:p>
      </dgm:t>
    </dgm:pt>
    <dgm:pt modelId="{991EA8DD-4A2B-4511-ADF0-E55871BEB4E8}" type="sibTrans" cxnId="{4A57719A-3AA1-43D5-BCAB-84D1BAE766AF}">
      <dgm:prSet/>
      <dgm:spPr/>
      <dgm:t>
        <a:bodyPr/>
        <a:lstStyle/>
        <a:p>
          <a:endParaRPr lang="zh-CN" altLang="en-US"/>
        </a:p>
      </dgm:t>
    </dgm:pt>
    <dgm:pt modelId="{5B53E7A9-AE0B-4FD5-81DA-11E3F859C66B}">
      <dgm:prSet custT="1"/>
      <dgm:spPr/>
      <dgm:t>
        <a:bodyPr/>
        <a:lstStyle/>
        <a:p>
          <a:r>
            <a:rPr lang="en-US" altLang="en-US" sz="2000" dirty="0" smtClean="0">
              <a:solidFill>
                <a:schemeClr val="tx1"/>
              </a:solidFill>
            </a:rPr>
            <a:t>4</a:t>
          </a:r>
          <a:r>
            <a:rPr lang="zh-CN" altLang="en-US" sz="2000" dirty="0" smtClean="0">
              <a:solidFill>
                <a:schemeClr val="tx1"/>
              </a:solidFill>
            </a:rPr>
            <a:t>、题材分类部分有缺失</a:t>
          </a:r>
          <a:endParaRPr lang="zh-CN" altLang="en-US" sz="2000" dirty="0">
            <a:solidFill>
              <a:schemeClr val="tx1"/>
            </a:solidFill>
          </a:endParaRPr>
        </a:p>
      </dgm:t>
    </dgm:pt>
    <dgm:pt modelId="{B09848F8-5535-4F4F-859E-5F38F932EE0A}" type="parTrans" cxnId="{40A6B0D9-F21F-4243-9AFE-DD23247A3BC7}">
      <dgm:prSet/>
      <dgm:spPr/>
      <dgm:t>
        <a:bodyPr/>
        <a:lstStyle/>
        <a:p>
          <a:endParaRPr lang="zh-CN" altLang="en-US"/>
        </a:p>
      </dgm:t>
    </dgm:pt>
    <dgm:pt modelId="{D2497A81-6FDA-43FA-BF3A-A6C638320EC0}" type="sibTrans" cxnId="{40A6B0D9-F21F-4243-9AFE-DD23247A3BC7}">
      <dgm:prSet/>
      <dgm:spPr/>
      <dgm:t>
        <a:bodyPr/>
        <a:lstStyle/>
        <a:p>
          <a:endParaRPr lang="zh-CN" altLang="en-US"/>
        </a:p>
      </dgm:t>
    </dgm:pt>
    <dgm:pt modelId="{2E7FCD90-7821-4B65-A571-263DDCEF98AF}">
      <dgm:prSet custT="1"/>
      <dgm:spPr/>
      <dgm:t>
        <a:bodyPr/>
        <a:lstStyle/>
        <a:p>
          <a:r>
            <a:rPr lang="en-US" altLang="en-US" sz="2000" dirty="0" smtClean="0">
              <a:solidFill>
                <a:schemeClr val="tx1"/>
              </a:solidFill>
            </a:rPr>
            <a:t>5</a:t>
          </a:r>
          <a:r>
            <a:rPr lang="zh-CN" altLang="en-US" sz="2000" dirty="0" smtClean="0">
              <a:solidFill>
                <a:schemeClr val="tx1"/>
              </a:solidFill>
            </a:rPr>
            <a:t>、发文机构不应有</a:t>
          </a:r>
          <a:endParaRPr lang="zh-CN" altLang="en-US" sz="2000" dirty="0">
            <a:solidFill>
              <a:schemeClr val="tx1"/>
            </a:solidFill>
          </a:endParaRPr>
        </a:p>
      </dgm:t>
    </dgm:pt>
    <dgm:pt modelId="{BE964E6C-DE21-4619-93A9-27A4F424DA8C}" type="parTrans" cxnId="{B3E74949-919B-4C7F-8162-07AF4E65AD7C}">
      <dgm:prSet/>
      <dgm:spPr/>
      <dgm:t>
        <a:bodyPr/>
        <a:lstStyle/>
        <a:p>
          <a:endParaRPr lang="zh-CN" altLang="en-US"/>
        </a:p>
      </dgm:t>
    </dgm:pt>
    <dgm:pt modelId="{E642829E-26C3-46C4-81C8-B10934A53907}" type="sibTrans" cxnId="{B3E74949-919B-4C7F-8162-07AF4E65AD7C}">
      <dgm:prSet/>
      <dgm:spPr/>
      <dgm:t>
        <a:bodyPr/>
        <a:lstStyle/>
        <a:p>
          <a:endParaRPr lang="zh-CN" altLang="en-US"/>
        </a:p>
      </dgm:t>
    </dgm:pt>
    <dgm:pt modelId="{011FA51F-0170-45EB-AEAA-D960B51429C3}" type="pres">
      <dgm:prSet presAssocID="{9BC3A1C3-F5E4-4623-9F9F-16F6C6CBFE7E}" presName="linear" presStyleCnt="0">
        <dgm:presLayoutVars>
          <dgm:animLvl val="lvl"/>
          <dgm:resizeHandles val="exact"/>
        </dgm:presLayoutVars>
      </dgm:prSet>
      <dgm:spPr/>
      <dgm:t>
        <a:bodyPr/>
        <a:lstStyle/>
        <a:p>
          <a:endParaRPr lang="zh-CN" altLang="en-US"/>
        </a:p>
      </dgm:t>
    </dgm:pt>
    <dgm:pt modelId="{B29E101E-6204-4A18-9875-CE9ECFFB36F6}" type="pres">
      <dgm:prSet presAssocID="{5FE76F40-7FAA-4360-9C4F-673718A99FEA}" presName="parentText" presStyleLbl="node1" presStyleIdx="0" presStyleCnt="5">
        <dgm:presLayoutVars>
          <dgm:chMax val="0"/>
          <dgm:bulletEnabled val="1"/>
        </dgm:presLayoutVars>
      </dgm:prSet>
      <dgm:spPr/>
      <dgm:t>
        <a:bodyPr/>
        <a:lstStyle/>
        <a:p>
          <a:endParaRPr lang="zh-CN" altLang="en-US"/>
        </a:p>
      </dgm:t>
    </dgm:pt>
    <dgm:pt modelId="{7458924F-AE8B-4AE6-96EC-93BAAB6A25F6}" type="pres">
      <dgm:prSet presAssocID="{A3857CDF-D682-496B-8C31-BD303F142E7E}" presName="spacer" presStyleCnt="0"/>
      <dgm:spPr/>
    </dgm:pt>
    <dgm:pt modelId="{25101D7A-9251-40E7-B8EE-DC86AA70CD5E}" type="pres">
      <dgm:prSet presAssocID="{6C68F506-AB75-4384-AE1D-95E6ED5EC1F9}" presName="parentText" presStyleLbl="node1" presStyleIdx="1" presStyleCnt="5">
        <dgm:presLayoutVars>
          <dgm:chMax val="0"/>
          <dgm:bulletEnabled val="1"/>
        </dgm:presLayoutVars>
      </dgm:prSet>
      <dgm:spPr/>
      <dgm:t>
        <a:bodyPr/>
        <a:lstStyle/>
        <a:p>
          <a:endParaRPr lang="zh-CN" altLang="en-US"/>
        </a:p>
      </dgm:t>
    </dgm:pt>
    <dgm:pt modelId="{4C3A4DF7-C36B-4067-B3B1-162251014E67}" type="pres">
      <dgm:prSet presAssocID="{85962EA0-C8E0-412B-BE57-E90ABC641E9D}" presName="spacer" presStyleCnt="0"/>
      <dgm:spPr/>
    </dgm:pt>
    <dgm:pt modelId="{A5475BA4-7256-4196-A349-5D58D5CD2CD9}" type="pres">
      <dgm:prSet presAssocID="{8AB7E290-EA95-4A7C-8E1F-6C901DB981AE}" presName="parentText" presStyleLbl="node1" presStyleIdx="2" presStyleCnt="5">
        <dgm:presLayoutVars>
          <dgm:chMax val="0"/>
          <dgm:bulletEnabled val="1"/>
        </dgm:presLayoutVars>
      </dgm:prSet>
      <dgm:spPr/>
      <dgm:t>
        <a:bodyPr/>
        <a:lstStyle/>
        <a:p>
          <a:endParaRPr lang="zh-CN" altLang="en-US"/>
        </a:p>
      </dgm:t>
    </dgm:pt>
    <dgm:pt modelId="{713DD26A-08A6-499E-AC4D-E59783161720}" type="pres">
      <dgm:prSet presAssocID="{991EA8DD-4A2B-4511-ADF0-E55871BEB4E8}" presName="spacer" presStyleCnt="0"/>
      <dgm:spPr/>
    </dgm:pt>
    <dgm:pt modelId="{9039489E-2164-4F95-AFE4-553F6062CE13}" type="pres">
      <dgm:prSet presAssocID="{5B53E7A9-AE0B-4FD5-81DA-11E3F859C66B}" presName="parentText" presStyleLbl="node1" presStyleIdx="3" presStyleCnt="5">
        <dgm:presLayoutVars>
          <dgm:chMax val="0"/>
          <dgm:bulletEnabled val="1"/>
        </dgm:presLayoutVars>
      </dgm:prSet>
      <dgm:spPr/>
      <dgm:t>
        <a:bodyPr/>
        <a:lstStyle/>
        <a:p>
          <a:endParaRPr lang="zh-CN" altLang="en-US"/>
        </a:p>
      </dgm:t>
    </dgm:pt>
    <dgm:pt modelId="{C344C999-86D3-46B8-8B9F-42626BACF4A1}" type="pres">
      <dgm:prSet presAssocID="{D2497A81-6FDA-43FA-BF3A-A6C638320EC0}" presName="spacer" presStyleCnt="0"/>
      <dgm:spPr/>
    </dgm:pt>
    <dgm:pt modelId="{AAF41B25-B5DF-4C51-9FCB-C7D847346D5B}" type="pres">
      <dgm:prSet presAssocID="{2E7FCD90-7821-4B65-A571-263DDCEF98AF}" presName="parentText" presStyleLbl="node1" presStyleIdx="4" presStyleCnt="5">
        <dgm:presLayoutVars>
          <dgm:chMax val="0"/>
          <dgm:bulletEnabled val="1"/>
        </dgm:presLayoutVars>
      </dgm:prSet>
      <dgm:spPr/>
      <dgm:t>
        <a:bodyPr/>
        <a:lstStyle/>
        <a:p>
          <a:endParaRPr lang="zh-CN" altLang="en-US"/>
        </a:p>
      </dgm:t>
    </dgm:pt>
  </dgm:ptLst>
  <dgm:cxnLst>
    <dgm:cxn modelId="{B3E74949-919B-4C7F-8162-07AF4E65AD7C}" srcId="{9BC3A1C3-F5E4-4623-9F9F-16F6C6CBFE7E}" destId="{2E7FCD90-7821-4B65-A571-263DDCEF98AF}" srcOrd="4" destOrd="0" parTransId="{BE964E6C-DE21-4619-93A9-27A4F424DA8C}" sibTransId="{E642829E-26C3-46C4-81C8-B10934A53907}"/>
    <dgm:cxn modelId="{D65B629A-36DF-4724-BF7C-31C5770C8C35}" srcId="{9BC3A1C3-F5E4-4623-9F9F-16F6C6CBFE7E}" destId="{5FE76F40-7FAA-4360-9C4F-673718A99FEA}" srcOrd="0" destOrd="0" parTransId="{5BE11CEA-3AC5-4171-860C-F5E0C41E40BE}" sibTransId="{A3857CDF-D682-496B-8C31-BD303F142E7E}"/>
    <dgm:cxn modelId="{4A57719A-3AA1-43D5-BCAB-84D1BAE766AF}" srcId="{9BC3A1C3-F5E4-4623-9F9F-16F6C6CBFE7E}" destId="{8AB7E290-EA95-4A7C-8E1F-6C901DB981AE}" srcOrd="2" destOrd="0" parTransId="{D913EF83-1B58-4844-9275-0C10AC55AA4D}" sibTransId="{991EA8DD-4A2B-4511-ADF0-E55871BEB4E8}"/>
    <dgm:cxn modelId="{40A6B0D9-F21F-4243-9AFE-DD23247A3BC7}" srcId="{9BC3A1C3-F5E4-4623-9F9F-16F6C6CBFE7E}" destId="{5B53E7A9-AE0B-4FD5-81DA-11E3F859C66B}" srcOrd="3" destOrd="0" parTransId="{B09848F8-5535-4F4F-859E-5F38F932EE0A}" sibTransId="{D2497A81-6FDA-43FA-BF3A-A6C638320EC0}"/>
    <dgm:cxn modelId="{73C666F7-7F03-4624-873B-F11BF8C6C94F}" type="presOf" srcId="{8AB7E290-EA95-4A7C-8E1F-6C901DB981AE}" destId="{A5475BA4-7256-4196-A349-5D58D5CD2CD9}" srcOrd="0" destOrd="0" presId="urn:microsoft.com/office/officeart/2005/8/layout/vList2"/>
    <dgm:cxn modelId="{D17730D8-0613-4C1D-8138-2BC62264F587}" type="presOf" srcId="{2E7FCD90-7821-4B65-A571-263DDCEF98AF}" destId="{AAF41B25-B5DF-4C51-9FCB-C7D847346D5B}" srcOrd="0" destOrd="0" presId="urn:microsoft.com/office/officeart/2005/8/layout/vList2"/>
    <dgm:cxn modelId="{65D1B22E-CF94-4961-B135-975ACE62386F}" type="presOf" srcId="{6C68F506-AB75-4384-AE1D-95E6ED5EC1F9}" destId="{25101D7A-9251-40E7-B8EE-DC86AA70CD5E}" srcOrd="0" destOrd="0" presId="urn:microsoft.com/office/officeart/2005/8/layout/vList2"/>
    <dgm:cxn modelId="{4019A1F7-73B3-41D7-8709-6D292811BF84}" type="presOf" srcId="{9BC3A1C3-F5E4-4623-9F9F-16F6C6CBFE7E}" destId="{011FA51F-0170-45EB-AEAA-D960B51429C3}" srcOrd="0" destOrd="0" presId="urn:microsoft.com/office/officeart/2005/8/layout/vList2"/>
    <dgm:cxn modelId="{9FAFD6F5-EC68-4486-9299-63FA6415D438}" srcId="{9BC3A1C3-F5E4-4623-9F9F-16F6C6CBFE7E}" destId="{6C68F506-AB75-4384-AE1D-95E6ED5EC1F9}" srcOrd="1" destOrd="0" parTransId="{67E2A4A9-BE5F-40D1-964E-CB5901267287}" sibTransId="{85962EA0-C8E0-412B-BE57-E90ABC641E9D}"/>
    <dgm:cxn modelId="{7C9E2639-7AEF-411C-A64E-573E26CCBE1C}" type="presOf" srcId="{5FE76F40-7FAA-4360-9C4F-673718A99FEA}" destId="{B29E101E-6204-4A18-9875-CE9ECFFB36F6}" srcOrd="0" destOrd="0" presId="urn:microsoft.com/office/officeart/2005/8/layout/vList2"/>
    <dgm:cxn modelId="{0D0ABDA3-D379-45EC-A99E-7113029962DB}" type="presOf" srcId="{5B53E7A9-AE0B-4FD5-81DA-11E3F859C66B}" destId="{9039489E-2164-4F95-AFE4-553F6062CE13}" srcOrd="0" destOrd="0" presId="urn:microsoft.com/office/officeart/2005/8/layout/vList2"/>
    <dgm:cxn modelId="{EDED8023-538C-42AE-8A61-08BBE845E498}" type="presParOf" srcId="{011FA51F-0170-45EB-AEAA-D960B51429C3}" destId="{B29E101E-6204-4A18-9875-CE9ECFFB36F6}" srcOrd="0" destOrd="0" presId="urn:microsoft.com/office/officeart/2005/8/layout/vList2"/>
    <dgm:cxn modelId="{897C8040-3543-4659-B419-FC450A2E25F3}" type="presParOf" srcId="{011FA51F-0170-45EB-AEAA-D960B51429C3}" destId="{7458924F-AE8B-4AE6-96EC-93BAAB6A25F6}" srcOrd="1" destOrd="0" presId="urn:microsoft.com/office/officeart/2005/8/layout/vList2"/>
    <dgm:cxn modelId="{3E28FDF6-FD68-42AD-A7CE-499D060F9C04}" type="presParOf" srcId="{011FA51F-0170-45EB-AEAA-D960B51429C3}" destId="{25101D7A-9251-40E7-B8EE-DC86AA70CD5E}" srcOrd="2" destOrd="0" presId="urn:microsoft.com/office/officeart/2005/8/layout/vList2"/>
    <dgm:cxn modelId="{A896E6DB-B442-4378-8D7D-0C9B149C122F}" type="presParOf" srcId="{011FA51F-0170-45EB-AEAA-D960B51429C3}" destId="{4C3A4DF7-C36B-4067-B3B1-162251014E67}" srcOrd="3" destOrd="0" presId="urn:microsoft.com/office/officeart/2005/8/layout/vList2"/>
    <dgm:cxn modelId="{A7412A3B-92B7-454D-877D-5C797641BC71}" type="presParOf" srcId="{011FA51F-0170-45EB-AEAA-D960B51429C3}" destId="{A5475BA4-7256-4196-A349-5D58D5CD2CD9}" srcOrd="4" destOrd="0" presId="urn:microsoft.com/office/officeart/2005/8/layout/vList2"/>
    <dgm:cxn modelId="{740C1E09-10A6-4E6C-9300-207DF52EA79F}" type="presParOf" srcId="{011FA51F-0170-45EB-AEAA-D960B51429C3}" destId="{713DD26A-08A6-499E-AC4D-E59783161720}" srcOrd="5" destOrd="0" presId="urn:microsoft.com/office/officeart/2005/8/layout/vList2"/>
    <dgm:cxn modelId="{02E9BAF8-88D6-4D74-BEDC-C377EB29CF52}" type="presParOf" srcId="{011FA51F-0170-45EB-AEAA-D960B51429C3}" destId="{9039489E-2164-4F95-AFE4-553F6062CE13}" srcOrd="6" destOrd="0" presId="urn:microsoft.com/office/officeart/2005/8/layout/vList2"/>
    <dgm:cxn modelId="{0E1D2162-F4C5-47D1-83C9-F8A04F9B6FD1}" type="presParOf" srcId="{011FA51F-0170-45EB-AEAA-D960B51429C3}" destId="{C344C999-86D3-46B8-8B9F-42626BACF4A1}" srcOrd="7" destOrd="0" presId="urn:microsoft.com/office/officeart/2005/8/layout/vList2"/>
    <dgm:cxn modelId="{430A54CB-BE67-4DDD-AAC3-7CF829BF6F6D}" type="presParOf" srcId="{011FA51F-0170-45EB-AEAA-D960B51429C3}" destId="{AAF41B25-B5DF-4C51-9FCB-C7D847346D5B}" srcOrd="8"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C4817C-79A4-4A40-9964-1A5EF4E3FB9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3E0C74F5-742B-445F-BE20-09CE339A692A}">
      <dgm:prSet phldrT="[文本]" custT="1"/>
      <dgm:spPr/>
      <dgm:t>
        <a:bodyPr/>
        <a:lstStyle/>
        <a:p>
          <a:r>
            <a:rPr lang="zh-CN" altLang="en-US" sz="2000" dirty="0" smtClean="0">
              <a:solidFill>
                <a:schemeClr val="tx1"/>
              </a:solidFill>
            </a:rPr>
            <a:t>浙江省公共图书馆统一用户管理系统</a:t>
          </a:r>
          <a:endParaRPr lang="zh-CN" altLang="en-US" sz="2000" dirty="0">
            <a:solidFill>
              <a:schemeClr val="tx1"/>
            </a:solidFill>
          </a:endParaRPr>
        </a:p>
      </dgm:t>
    </dgm:pt>
    <dgm:pt modelId="{F2A6DE66-4A3B-4A50-92D8-823A53B055A3}" type="parTrans" cxnId="{210C781B-614F-4E01-A9EC-0B94D90A15CB}">
      <dgm:prSet/>
      <dgm:spPr/>
      <dgm:t>
        <a:bodyPr/>
        <a:lstStyle/>
        <a:p>
          <a:endParaRPr lang="zh-CN" altLang="en-US"/>
        </a:p>
      </dgm:t>
    </dgm:pt>
    <dgm:pt modelId="{3568759D-3F91-4BF7-890B-313C61B1EEE2}" type="sibTrans" cxnId="{210C781B-614F-4E01-A9EC-0B94D90A15CB}">
      <dgm:prSet/>
      <dgm:spPr/>
      <dgm:t>
        <a:bodyPr/>
        <a:lstStyle/>
        <a:p>
          <a:endParaRPr lang="zh-CN" altLang="en-US"/>
        </a:p>
      </dgm:t>
    </dgm:pt>
    <dgm:pt modelId="{B33F3DA4-865C-4E79-8D50-E8A05EA75683}" type="pres">
      <dgm:prSet presAssocID="{E5C4817C-79A4-4A40-9964-1A5EF4E3FB9B}" presName="linear" presStyleCnt="0">
        <dgm:presLayoutVars>
          <dgm:animLvl val="lvl"/>
          <dgm:resizeHandles val="exact"/>
        </dgm:presLayoutVars>
      </dgm:prSet>
      <dgm:spPr/>
      <dgm:t>
        <a:bodyPr/>
        <a:lstStyle/>
        <a:p>
          <a:endParaRPr lang="zh-CN" altLang="en-US"/>
        </a:p>
      </dgm:t>
    </dgm:pt>
    <dgm:pt modelId="{AC490F45-6EE3-4A31-9E5F-A71B8D3AE857}" type="pres">
      <dgm:prSet presAssocID="{3E0C74F5-742B-445F-BE20-09CE339A692A}" presName="parentText" presStyleLbl="node1" presStyleIdx="0" presStyleCnt="1" custScaleX="72102" custScaleY="42027" custLinFactY="-41776" custLinFactNeighborY="-100000">
        <dgm:presLayoutVars>
          <dgm:chMax val="0"/>
          <dgm:bulletEnabled val="1"/>
        </dgm:presLayoutVars>
      </dgm:prSet>
      <dgm:spPr/>
      <dgm:t>
        <a:bodyPr/>
        <a:lstStyle/>
        <a:p>
          <a:endParaRPr lang="zh-CN" altLang="en-US"/>
        </a:p>
      </dgm:t>
    </dgm:pt>
  </dgm:ptLst>
  <dgm:cxnLst>
    <dgm:cxn modelId="{210C781B-614F-4E01-A9EC-0B94D90A15CB}" srcId="{E5C4817C-79A4-4A40-9964-1A5EF4E3FB9B}" destId="{3E0C74F5-742B-445F-BE20-09CE339A692A}" srcOrd="0" destOrd="0" parTransId="{F2A6DE66-4A3B-4A50-92D8-823A53B055A3}" sibTransId="{3568759D-3F91-4BF7-890B-313C61B1EEE2}"/>
    <dgm:cxn modelId="{CA4D8ACB-8B9C-4BE1-BE15-63F93A35C4D0}" type="presOf" srcId="{3E0C74F5-742B-445F-BE20-09CE339A692A}" destId="{AC490F45-6EE3-4A31-9E5F-A71B8D3AE857}" srcOrd="0" destOrd="0" presId="urn:microsoft.com/office/officeart/2005/8/layout/vList2"/>
    <dgm:cxn modelId="{E934B69F-5E48-4E93-8A70-552CF3395F42}" type="presOf" srcId="{E5C4817C-79A4-4A40-9964-1A5EF4E3FB9B}" destId="{B33F3DA4-865C-4E79-8D50-E8A05EA75683}" srcOrd="0" destOrd="0" presId="urn:microsoft.com/office/officeart/2005/8/layout/vList2"/>
    <dgm:cxn modelId="{BBAF21EF-AEBB-4CC4-A217-FFCE82FD870D}" type="presParOf" srcId="{B33F3DA4-865C-4E79-8D50-E8A05EA75683}" destId="{AC490F45-6EE3-4A31-9E5F-A71B8D3AE857}"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C4817C-79A4-4A40-9964-1A5EF4E3FB9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70E8E2BA-7D6A-4CFF-9FEB-D8DB87298B28}">
      <dgm:prSet custT="1"/>
      <dgm:spPr/>
      <dgm:t>
        <a:bodyPr/>
        <a:lstStyle/>
        <a:p>
          <a:r>
            <a:rPr lang="zh-CN" altLang="en-US" sz="2000" dirty="0" smtClean="0">
              <a:solidFill>
                <a:schemeClr val="tx1"/>
              </a:solidFill>
            </a:rPr>
            <a:t>数字资源服务门户</a:t>
          </a:r>
          <a:endParaRPr lang="zh-CN" altLang="en-US" sz="2000" dirty="0">
            <a:solidFill>
              <a:schemeClr val="tx1"/>
            </a:solidFill>
          </a:endParaRPr>
        </a:p>
      </dgm:t>
    </dgm:pt>
    <dgm:pt modelId="{3A29936B-991A-412B-854A-77720E56A424}" type="sibTrans" cxnId="{9387B569-93AB-4F84-87B2-FF6DDE72C4CB}">
      <dgm:prSet/>
      <dgm:spPr/>
      <dgm:t>
        <a:bodyPr/>
        <a:lstStyle/>
        <a:p>
          <a:endParaRPr lang="zh-CN" altLang="en-US"/>
        </a:p>
      </dgm:t>
    </dgm:pt>
    <dgm:pt modelId="{CFA44A03-88B6-4E8E-9901-1214C25C84D5}" type="parTrans" cxnId="{9387B569-93AB-4F84-87B2-FF6DDE72C4CB}">
      <dgm:prSet/>
      <dgm:spPr/>
      <dgm:t>
        <a:bodyPr/>
        <a:lstStyle/>
        <a:p>
          <a:endParaRPr lang="zh-CN" altLang="en-US"/>
        </a:p>
      </dgm:t>
    </dgm:pt>
    <dgm:pt modelId="{B33F3DA4-865C-4E79-8D50-E8A05EA75683}" type="pres">
      <dgm:prSet presAssocID="{E5C4817C-79A4-4A40-9964-1A5EF4E3FB9B}" presName="linear" presStyleCnt="0">
        <dgm:presLayoutVars>
          <dgm:animLvl val="lvl"/>
          <dgm:resizeHandles val="exact"/>
        </dgm:presLayoutVars>
      </dgm:prSet>
      <dgm:spPr/>
      <dgm:t>
        <a:bodyPr/>
        <a:lstStyle/>
        <a:p>
          <a:endParaRPr lang="zh-CN" altLang="en-US"/>
        </a:p>
      </dgm:t>
    </dgm:pt>
    <dgm:pt modelId="{1D82BD9A-7EC5-4D33-8286-CC6C6450F835}" type="pres">
      <dgm:prSet presAssocID="{70E8E2BA-7D6A-4CFF-9FEB-D8DB87298B28}" presName="parentText" presStyleLbl="node1" presStyleIdx="0" presStyleCnt="1" custScaleX="48721" custScaleY="41606" custLinFactY="-65658" custLinFactNeighborX="-20448" custLinFactNeighborY="-100000">
        <dgm:presLayoutVars>
          <dgm:chMax val="0"/>
          <dgm:bulletEnabled val="1"/>
        </dgm:presLayoutVars>
      </dgm:prSet>
      <dgm:spPr/>
      <dgm:t>
        <a:bodyPr/>
        <a:lstStyle/>
        <a:p>
          <a:endParaRPr lang="zh-CN" altLang="en-US"/>
        </a:p>
      </dgm:t>
    </dgm:pt>
  </dgm:ptLst>
  <dgm:cxnLst>
    <dgm:cxn modelId="{9387B569-93AB-4F84-87B2-FF6DDE72C4CB}" srcId="{E5C4817C-79A4-4A40-9964-1A5EF4E3FB9B}" destId="{70E8E2BA-7D6A-4CFF-9FEB-D8DB87298B28}" srcOrd="0" destOrd="0" parTransId="{CFA44A03-88B6-4E8E-9901-1214C25C84D5}" sibTransId="{3A29936B-991A-412B-854A-77720E56A424}"/>
    <dgm:cxn modelId="{126BDBF0-BEF1-41C9-91D4-2303FB34C8BB}" type="presOf" srcId="{E5C4817C-79A4-4A40-9964-1A5EF4E3FB9B}" destId="{B33F3DA4-865C-4E79-8D50-E8A05EA75683}" srcOrd="0" destOrd="0" presId="urn:microsoft.com/office/officeart/2005/8/layout/vList2"/>
    <dgm:cxn modelId="{4C4D4F99-8AFF-4354-861D-97043DC76081}" type="presOf" srcId="{70E8E2BA-7D6A-4CFF-9FEB-D8DB87298B28}" destId="{1D82BD9A-7EC5-4D33-8286-CC6C6450F835}" srcOrd="0" destOrd="0" presId="urn:microsoft.com/office/officeart/2005/8/layout/vList2"/>
    <dgm:cxn modelId="{3B90FBFD-B28A-431F-A563-0C2635BA5412}" type="presParOf" srcId="{B33F3DA4-865C-4E79-8D50-E8A05EA75683}" destId="{1D82BD9A-7EC5-4D33-8286-CC6C6450F835}"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99A1B8-B5F2-41CA-82C3-7F809B7C4E5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6E5B05FC-6EDE-4079-B4F3-8611548DC3F1}">
      <dgm:prSet custT="1"/>
      <dgm:spPr/>
      <dgm:t>
        <a:bodyPr/>
        <a:lstStyle/>
        <a:p>
          <a:r>
            <a:rPr lang="en-US" sz="2000" dirty="0" smtClean="0">
              <a:solidFill>
                <a:schemeClr val="tx1"/>
              </a:solidFill>
            </a:rPr>
            <a:t>      2007</a:t>
          </a:r>
          <a:r>
            <a:rPr lang="zh-CN" sz="2000" dirty="0" smtClean="0">
              <a:solidFill>
                <a:schemeClr val="tx1"/>
              </a:solidFill>
            </a:rPr>
            <a:t>年</a:t>
          </a:r>
          <a:r>
            <a:rPr lang="en-US" sz="2000" dirty="0" smtClean="0">
              <a:solidFill>
                <a:schemeClr val="tx1"/>
              </a:solidFill>
            </a:rPr>
            <a:t>1</a:t>
          </a:r>
          <a:r>
            <a:rPr lang="zh-CN" sz="2000" dirty="0" smtClean="0">
              <a:solidFill>
                <a:schemeClr val="tx1"/>
              </a:solidFill>
            </a:rPr>
            <a:t>月</a:t>
          </a:r>
          <a:r>
            <a:rPr lang="en-US" sz="2000" dirty="0" smtClean="0">
              <a:solidFill>
                <a:schemeClr val="tx1"/>
              </a:solidFill>
            </a:rPr>
            <a:t>17</a:t>
          </a:r>
          <a:r>
            <a:rPr lang="zh-CN" sz="2000" dirty="0" smtClean="0">
              <a:solidFill>
                <a:schemeClr val="tx1"/>
              </a:solidFill>
            </a:rPr>
            <a:t>日国务院第</a:t>
          </a:r>
          <a:r>
            <a:rPr lang="en-US" sz="2000" dirty="0" smtClean="0">
              <a:solidFill>
                <a:schemeClr val="tx1"/>
              </a:solidFill>
            </a:rPr>
            <a:t>165</a:t>
          </a:r>
          <a:r>
            <a:rPr lang="zh-CN" sz="2000" dirty="0" smtClean="0">
              <a:solidFill>
                <a:schemeClr val="tx1"/>
              </a:solidFill>
            </a:rPr>
            <a:t>次常务会议通过</a:t>
          </a:r>
          <a:r>
            <a:rPr lang="zh-CN" sz="2000" dirty="0" smtClean="0">
              <a:solidFill>
                <a:schemeClr val="tx1"/>
              </a:solidFill>
            </a:rPr>
            <a:t>《中华人民共和国政府信息公开条例》</a:t>
          </a:r>
          <a:r>
            <a:rPr lang="zh-CN" sz="2000" dirty="0" smtClean="0">
              <a:solidFill>
                <a:schemeClr val="tx1"/>
              </a:solidFill>
            </a:rPr>
            <a:t>，</a:t>
          </a:r>
          <a:r>
            <a:rPr lang="zh-CN" sz="2000" dirty="0" smtClean="0">
              <a:solidFill>
                <a:schemeClr val="tx1"/>
              </a:solidFill>
            </a:rPr>
            <a:t>自</a:t>
          </a:r>
          <a:r>
            <a:rPr lang="en-US" sz="2000" dirty="0" smtClean="0">
              <a:solidFill>
                <a:schemeClr val="tx1"/>
              </a:solidFill>
            </a:rPr>
            <a:t>2008</a:t>
          </a:r>
          <a:r>
            <a:rPr lang="zh-CN" sz="2000" dirty="0" smtClean="0">
              <a:solidFill>
                <a:schemeClr val="tx1"/>
              </a:solidFill>
            </a:rPr>
            <a:t>年</a:t>
          </a:r>
          <a:r>
            <a:rPr lang="en-US" sz="2000" dirty="0" smtClean="0">
              <a:solidFill>
                <a:schemeClr val="tx1"/>
              </a:solidFill>
            </a:rPr>
            <a:t>5</a:t>
          </a:r>
          <a:r>
            <a:rPr lang="zh-CN" sz="2000" dirty="0" smtClean="0">
              <a:solidFill>
                <a:schemeClr val="tx1"/>
              </a:solidFill>
            </a:rPr>
            <a:t>月</a:t>
          </a:r>
          <a:r>
            <a:rPr lang="en-US" sz="2000" dirty="0" smtClean="0">
              <a:solidFill>
                <a:schemeClr val="tx1"/>
              </a:solidFill>
            </a:rPr>
            <a:t>1</a:t>
          </a:r>
          <a:r>
            <a:rPr lang="zh-CN" sz="2000" dirty="0" smtClean="0">
              <a:solidFill>
                <a:schemeClr val="tx1"/>
              </a:solidFill>
            </a:rPr>
            <a:t>日起施行。它是我国第一部关于政府信息公开的行政法规</a:t>
          </a:r>
          <a:r>
            <a:rPr lang="zh-CN" altLang="en-US" sz="2000" dirty="0" smtClean="0">
              <a:solidFill>
                <a:schemeClr val="tx1"/>
              </a:solidFill>
            </a:rPr>
            <a:t>。</a:t>
          </a:r>
          <a:endParaRPr lang="zh-CN" sz="2000" dirty="0">
            <a:solidFill>
              <a:schemeClr val="tx1"/>
            </a:solidFill>
          </a:endParaRPr>
        </a:p>
      </dgm:t>
    </dgm:pt>
    <dgm:pt modelId="{A33C5A19-C2C0-4D0A-8E1B-ADC3C56E21EA}" type="parTrans" cxnId="{64E5720B-B30F-430E-9B0A-5783728C9C73}">
      <dgm:prSet/>
      <dgm:spPr/>
      <dgm:t>
        <a:bodyPr/>
        <a:lstStyle/>
        <a:p>
          <a:endParaRPr lang="zh-CN" altLang="en-US"/>
        </a:p>
      </dgm:t>
    </dgm:pt>
    <dgm:pt modelId="{42D5B3E5-1DCA-48C8-8560-5FFD00ED41C9}" type="sibTrans" cxnId="{64E5720B-B30F-430E-9B0A-5783728C9C73}">
      <dgm:prSet/>
      <dgm:spPr/>
      <dgm:t>
        <a:bodyPr/>
        <a:lstStyle/>
        <a:p>
          <a:endParaRPr lang="zh-CN" altLang="en-US"/>
        </a:p>
      </dgm:t>
    </dgm:pt>
    <dgm:pt modelId="{A86B7D3B-5209-4D98-A861-C2EB1D909563}">
      <dgm:prSet custT="1"/>
      <dgm:spPr/>
      <dgm:t>
        <a:bodyPr/>
        <a:lstStyle/>
        <a:p>
          <a:r>
            <a:rPr lang="en-US" altLang="zh-CN" sz="2000" dirty="0" smtClean="0">
              <a:solidFill>
                <a:schemeClr val="tx1"/>
              </a:solidFill>
            </a:rPr>
            <a:t>      </a:t>
          </a:r>
          <a:r>
            <a:rPr lang="zh-CN" sz="2000" dirty="0" smtClean="0">
              <a:solidFill>
                <a:schemeClr val="tx1"/>
              </a:solidFill>
            </a:rPr>
            <a:t>国务院办公厅相继发布了国办发〔</a:t>
          </a:r>
          <a:r>
            <a:rPr lang="en-US" sz="2000" dirty="0" smtClean="0">
              <a:solidFill>
                <a:schemeClr val="tx1"/>
              </a:solidFill>
            </a:rPr>
            <a:t>2007</a:t>
          </a:r>
          <a:r>
            <a:rPr lang="zh-CN" sz="2000" dirty="0" smtClean="0">
              <a:solidFill>
                <a:schemeClr val="tx1"/>
              </a:solidFill>
            </a:rPr>
            <a:t>〕</a:t>
          </a:r>
          <a:r>
            <a:rPr lang="en-US" sz="2000" dirty="0" smtClean="0">
              <a:solidFill>
                <a:schemeClr val="tx1"/>
              </a:solidFill>
            </a:rPr>
            <a:t>54</a:t>
          </a:r>
          <a:r>
            <a:rPr lang="zh-CN" sz="2000" dirty="0" smtClean="0">
              <a:solidFill>
                <a:schemeClr val="tx1"/>
              </a:solidFill>
            </a:rPr>
            <a:t>号文件：</a:t>
          </a:r>
          <a:r>
            <a:rPr lang="zh-CN" altLang="en-US" sz="2000" dirty="0" smtClean="0">
              <a:solidFill>
                <a:schemeClr val="tx1"/>
              </a:solidFill>
            </a:rPr>
            <a:t>“</a:t>
          </a:r>
          <a:r>
            <a:rPr lang="zh-CN" sz="2000" dirty="0" smtClean="0">
              <a:solidFill>
                <a:schemeClr val="tx1"/>
              </a:solidFill>
            </a:rPr>
            <a:t>国务院办公厅关于做好施行《中华人民共和国政府信息公开条例》准备工作的通知”以及国办发〔</a:t>
          </a:r>
          <a:r>
            <a:rPr lang="en-US" sz="2000" dirty="0" smtClean="0">
              <a:solidFill>
                <a:schemeClr val="tx1"/>
              </a:solidFill>
            </a:rPr>
            <a:t>2008</a:t>
          </a:r>
          <a:r>
            <a:rPr lang="zh-CN" sz="2000" dirty="0" smtClean="0">
              <a:solidFill>
                <a:schemeClr val="tx1"/>
              </a:solidFill>
            </a:rPr>
            <a:t>〕</a:t>
          </a:r>
          <a:r>
            <a:rPr lang="en-US" sz="2000" dirty="0" smtClean="0">
              <a:solidFill>
                <a:schemeClr val="tx1"/>
              </a:solidFill>
            </a:rPr>
            <a:t>36</a:t>
          </a:r>
          <a:r>
            <a:rPr lang="zh-CN" sz="2000" dirty="0" smtClean="0">
              <a:solidFill>
                <a:schemeClr val="tx1"/>
              </a:solidFill>
            </a:rPr>
            <a:t>号文件：“国务院办公厅关于施行《中华人民共和国政府信息公开条例》若干问题的意见”。</a:t>
          </a:r>
          <a:endParaRPr lang="zh-CN" sz="2000" dirty="0">
            <a:solidFill>
              <a:schemeClr val="tx1"/>
            </a:solidFill>
          </a:endParaRPr>
        </a:p>
      </dgm:t>
    </dgm:pt>
    <dgm:pt modelId="{B857D97D-2031-4A48-B172-31796FB226BA}" type="parTrans" cxnId="{FC124664-8C7C-44A2-A68C-76775F53B5E8}">
      <dgm:prSet/>
      <dgm:spPr/>
      <dgm:t>
        <a:bodyPr/>
        <a:lstStyle/>
        <a:p>
          <a:endParaRPr lang="zh-CN" altLang="en-US"/>
        </a:p>
      </dgm:t>
    </dgm:pt>
    <dgm:pt modelId="{C31E2B0F-E635-4AB0-96DA-36375DF21E33}" type="sibTrans" cxnId="{FC124664-8C7C-44A2-A68C-76775F53B5E8}">
      <dgm:prSet/>
      <dgm:spPr/>
      <dgm:t>
        <a:bodyPr/>
        <a:lstStyle/>
        <a:p>
          <a:endParaRPr lang="zh-CN" altLang="en-US"/>
        </a:p>
      </dgm:t>
    </dgm:pt>
    <dgm:pt modelId="{ECFFC910-A476-4C51-94C0-5AEC964F631B}">
      <dgm:prSet custT="1"/>
      <dgm:spPr/>
      <dgm:t>
        <a:bodyPr/>
        <a:lstStyle/>
        <a:p>
          <a:r>
            <a:rPr lang="zh-CN" altLang="en-US" sz="2000" dirty="0" smtClean="0">
              <a:solidFill>
                <a:schemeClr val="tx1"/>
              </a:solidFill>
            </a:rPr>
            <a:t>      随着</a:t>
          </a:r>
          <a:r>
            <a:rPr lang="en-US" altLang="zh-CN" sz="2000" dirty="0" smtClean="0">
              <a:solidFill>
                <a:schemeClr val="tx1"/>
              </a:solidFill>
            </a:rPr>
            <a:t>《</a:t>
          </a:r>
          <a:r>
            <a:rPr lang="zh-CN" altLang="en-US" sz="2000" dirty="0" smtClean="0">
              <a:solidFill>
                <a:schemeClr val="tx1"/>
              </a:solidFill>
            </a:rPr>
            <a:t>条例</a:t>
          </a:r>
          <a:r>
            <a:rPr lang="en-US" altLang="zh-CN" sz="2000" dirty="0" smtClean="0">
              <a:solidFill>
                <a:schemeClr val="tx1"/>
              </a:solidFill>
            </a:rPr>
            <a:t>》</a:t>
          </a:r>
          <a:r>
            <a:rPr lang="zh-CN" altLang="en-US" sz="2000" dirty="0" smtClean="0">
              <a:solidFill>
                <a:schemeClr val="tx1"/>
              </a:solidFill>
            </a:rPr>
            <a:t>、</a:t>
          </a:r>
          <a:r>
            <a:rPr lang="en-US" altLang="zh-CN" sz="2000" dirty="0" smtClean="0">
              <a:solidFill>
                <a:schemeClr val="tx1"/>
              </a:solidFill>
            </a:rPr>
            <a:t>《</a:t>
          </a:r>
          <a:r>
            <a:rPr lang="zh-CN" altLang="en-US" sz="2000" dirty="0" smtClean="0">
              <a:solidFill>
                <a:schemeClr val="tx1"/>
              </a:solidFill>
            </a:rPr>
            <a:t>通知</a:t>
          </a:r>
          <a:r>
            <a:rPr lang="en-US" altLang="zh-CN" sz="2000" dirty="0" smtClean="0">
              <a:solidFill>
                <a:schemeClr val="tx1"/>
              </a:solidFill>
            </a:rPr>
            <a:t>》</a:t>
          </a:r>
          <a:r>
            <a:rPr lang="zh-CN" altLang="en-US" sz="2000" dirty="0" smtClean="0">
              <a:solidFill>
                <a:schemeClr val="tx1"/>
              </a:solidFill>
            </a:rPr>
            <a:t>、</a:t>
          </a:r>
          <a:r>
            <a:rPr lang="en-US" altLang="zh-CN" sz="2000" dirty="0" smtClean="0">
              <a:solidFill>
                <a:schemeClr val="tx1"/>
              </a:solidFill>
            </a:rPr>
            <a:t>《</a:t>
          </a:r>
          <a:r>
            <a:rPr lang="zh-CN" altLang="en-US" sz="2000" dirty="0" smtClean="0">
              <a:solidFill>
                <a:schemeClr val="tx1"/>
              </a:solidFill>
            </a:rPr>
            <a:t>意见</a:t>
          </a:r>
          <a:r>
            <a:rPr lang="en-US" altLang="zh-CN" sz="2000" dirty="0" smtClean="0">
              <a:solidFill>
                <a:schemeClr val="tx1"/>
              </a:solidFill>
            </a:rPr>
            <a:t>》</a:t>
          </a:r>
          <a:r>
            <a:rPr lang="zh-CN" altLang="en-US" sz="2000" dirty="0" smtClean="0">
              <a:solidFill>
                <a:schemeClr val="tx1"/>
              </a:solidFill>
            </a:rPr>
            <a:t>的公布，国办牵头成立了由国信办、国家信息中心、科技部情报所、武汉大学、中山大学、中国证监会等单位组成的联合工作小组，编制并出台了政府信息公开指南和目录的编制规范，就政府信息公开目录的核心元数据、索引码、索引号编码、内容概述、信息分类体系等规范做出了要求。</a:t>
          </a:r>
          <a:endParaRPr lang="zh-CN" altLang="en-US" sz="2000" dirty="0">
            <a:solidFill>
              <a:schemeClr val="tx1"/>
            </a:solidFill>
          </a:endParaRPr>
        </a:p>
      </dgm:t>
    </dgm:pt>
    <dgm:pt modelId="{AB828EE1-ACED-4F86-ADB6-94D21765A41A}" type="parTrans" cxnId="{E43176A2-06C6-4849-956C-5C4DA20FA352}">
      <dgm:prSet/>
      <dgm:spPr/>
      <dgm:t>
        <a:bodyPr/>
        <a:lstStyle/>
        <a:p>
          <a:endParaRPr lang="zh-CN" altLang="en-US"/>
        </a:p>
      </dgm:t>
    </dgm:pt>
    <dgm:pt modelId="{8519C4F6-64FA-42E1-BB2C-9BE03C6578EE}" type="sibTrans" cxnId="{E43176A2-06C6-4849-956C-5C4DA20FA352}">
      <dgm:prSet/>
      <dgm:spPr/>
      <dgm:t>
        <a:bodyPr/>
        <a:lstStyle/>
        <a:p>
          <a:endParaRPr lang="zh-CN" altLang="en-US"/>
        </a:p>
      </dgm:t>
    </dgm:pt>
    <dgm:pt modelId="{E74F17A0-0CA2-4225-870C-030E32DD191C}" type="pres">
      <dgm:prSet presAssocID="{DA99A1B8-B5F2-41CA-82C3-7F809B7C4E5E}" presName="linear" presStyleCnt="0">
        <dgm:presLayoutVars>
          <dgm:animLvl val="lvl"/>
          <dgm:resizeHandles val="exact"/>
        </dgm:presLayoutVars>
      </dgm:prSet>
      <dgm:spPr/>
      <dgm:t>
        <a:bodyPr/>
        <a:lstStyle/>
        <a:p>
          <a:endParaRPr lang="zh-CN" altLang="en-US"/>
        </a:p>
      </dgm:t>
    </dgm:pt>
    <dgm:pt modelId="{E2151051-8692-492B-8E7F-A1FF6EE67D5A}" type="pres">
      <dgm:prSet presAssocID="{6E5B05FC-6EDE-4079-B4F3-8611548DC3F1}" presName="parentText" presStyleLbl="node1" presStyleIdx="0" presStyleCnt="3" custScaleY="66715">
        <dgm:presLayoutVars>
          <dgm:chMax val="0"/>
          <dgm:bulletEnabled val="1"/>
        </dgm:presLayoutVars>
      </dgm:prSet>
      <dgm:spPr/>
      <dgm:t>
        <a:bodyPr/>
        <a:lstStyle/>
        <a:p>
          <a:endParaRPr lang="zh-CN" altLang="en-US"/>
        </a:p>
      </dgm:t>
    </dgm:pt>
    <dgm:pt modelId="{6A241B84-7090-45EA-9109-3BC370B11534}" type="pres">
      <dgm:prSet presAssocID="{42D5B3E5-1DCA-48C8-8560-5FFD00ED41C9}" presName="spacer" presStyleCnt="0"/>
      <dgm:spPr/>
    </dgm:pt>
    <dgm:pt modelId="{D1B50E95-0D29-4461-AA15-E66E7EFDB6F9}" type="pres">
      <dgm:prSet presAssocID="{A86B7D3B-5209-4D98-A861-C2EB1D909563}" presName="parentText" presStyleLbl="node1" presStyleIdx="1" presStyleCnt="3" custScaleY="74868">
        <dgm:presLayoutVars>
          <dgm:chMax val="0"/>
          <dgm:bulletEnabled val="1"/>
        </dgm:presLayoutVars>
      </dgm:prSet>
      <dgm:spPr/>
      <dgm:t>
        <a:bodyPr/>
        <a:lstStyle/>
        <a:p>
          <a:endParaRPr lang="zh-CN" altLang="en-US"/>
        </a:p>
      </dgm:t>
    </dgm:pt>
    <dgm:pt modelId="{C457A207-F963-4650-8F11-EC1832E5210E}" type="pres">
      <dgm:prSet presAssocID="{C31E2B0F-E635-4AB0-96DA-36375DF21E33}" presName="spacer" presStyleCnt="0"/>
      <dgm:spPr/>
    </dgm:pt>
    <dgm:pt modelId="{AE4912BC-C497-4A30-8779-BE0DA294A9A6}" type="pres">
      <dgm:prSet presAssocID="{ECFFC910-A476-4C51-94C0-5AEC964F631B}" presName="parentText" presStyleLbl="node1" presStyleIdx="2" presStyleCnt="3">
        <dgm:presLayoutVars>
          <dgm:chMax val="0"/>
          <dgm:bulletEnabled val="1"/>
        </dgm:presLayoutVars>
      </dgm:prSet>
      <dgm:spPr/>
      <dgm:t>
        <a:bodyPr/>
        <a:lstStyle/>
        <a:p>
          <a:endParaRPr lang="zh-CN" altLang="en-US"/>
        </a:p>
      </dgm:t>
    </dgm:pt>
  </dgm:ptLst>
  <dgm:cxnLst>
    <dgm:cxn modelId="{B63D826B-947B-4A08-8E31-E69C37BF3605}" type="presOf" srcId="{A86B7D3B-5209-4D98-A861-C2EB1D909563}" destId="{D1B50E95-0D29-4461-AA15-E66E7EFDB6F9}" srcOrd="0" destOrd="0" presId="urn:microsoft.com/office/officeart/2005/8/layout/vList2"/>
    <dgm:cxn modelId="{E43176A2-06C6-4849-956C-5C4DA20FA352}" srcId="{DA99A1B8-B5F2-41CA-82C3-7F809B7C4E5E}" destId="{ECFFC910-A476-4C51-94C0-5AEC964F631B}" srcOrd="2" destOrd="0" parTransId="{AB828EE1-ACED-4F86-ADB6-94D21765A41A}" sibTransId="{8519C4F6-64FA-42E1-BB2C-9BE03C6578EE}"/>
    <dgm:cxn modelId="{64E5720B-B30F-430E-9B0A-5783728C9C73}" srcId="{DA99A1B8-B5F2-41CA-82C3-7F809B7C4E5E}" destId="{6E5B05FC-6EDE-4079-B4F3-8611548DC3F1}" srcOrd="0" destOrd="0" parTransId="{A33C5A19-C2C0-4D0A-8E1B-ADC3C56E21EA}" sibTransId="{42D5B3E5-1DCA-48C8-8560-5FFD00ED41C9}"/>
    <dgm:cxn modelId="{A16E2BDF-3878-40CE-9787-7E5E8C45FFCF}" type="presOf" srcId="{6E5B05FC-6EDE-4079-B4F3-8611548DC3F1}" destId="{E2151051-8692-492B-8E7F-A1FF6EE67D5A}" srcOrd="0" destOrd="0" presId="urn:microsoft.com/office/officeart/2005/8/layout/vList2"/>
    <dgm:cxn modelId="{FC124664-8C7C-44A2-A68C-76775F53B5E8}" srcId="{DA99A1B8-B5F2-41CA-82C3-7F809B7C4E5E}" destId="{A86B7D3B-5209-4D98-A861-C2EB1D909563}" srcOrd="1" destOrd="0" parTransId="{B857D97D-2031-4A48-B172-31796FB226BA}" sibTransId="{C31E2B0F-E635-4AB0-96DA-36375DF21E33}"/>
    <dgm:cxn modelId="{1D4ADDAF-1EC0-4377-AF9E-02ABDD2EB149}" type="presOf" srcId="{ECFFC910-A476-4C51-94C0-5AEC964F631B}" destId="{AE4912BC-C497-4A30-8779-BE0DA294A9A6}" srcOrd="0" destOrd="0" presId="urn:microsoft.com/office/officeart/2005/8/layout/vList2"/>
    <dgm:cxn modelId="{0434D2A5-691C-4EFC-A695-ECD0724572BD}" type="presOf" srcId="{DA99A1B8-B5F2-41CA-82C3-7F809B7C4E5E}" destId="{E74F17A0-0CA2-4225-870C-030E32DD191C}" srcOrd="0" destOrd="0" presId="urn:microsoft.com/office/officeart/2005/8/layout/vList2"/>
    <dgm:cxn modelId="{DB78487C-64D7-459F-A53B-84B58A0102A1}" type="presParOf" srcId="{E74F17A0-0CA2-4225-870C-030E32DD191C}" destId="{E2151051-8692-492B-8E7F-A1FF6EE67D5A}" srcOrd="0" destOrd="0" presId="urn:microsoft.com/office/officeart/2005/8/layout/vList2"/>
    <dgm:cxn modelId="{12B1DED9-C250-4130-AD3A-834CF7F3A5DF}" type="presParOf" srcId="{E74F17A0-0CA2-4225-870C-030E32DD191C}" destId="{6A241B84-7090-45EA-9109-3BC370B11534}" srcOrd="1" destOrd="0" presId="urn:microsoft.com/office/officeart/2005/8/layout/vList2"/>
    <dgm:cxn modelId="{73DB8DD6-AAB4-425B-9E4D-D1EC66AE91EA}" type="presParOf" srcId="{E74F17A0-0CA2-4225-870C-030E32DD191C}" destId="{D1B50E95-0D29-4461-AA15-E66E7EFDB6F9}" srcOrd="2" destOrd="0" presId="urn:microsoft.com/office/officeart/2005/8/layout/vList2"/>
    <dgm:cxn modelId="{65719DD4-B4F8-4D5D-8B82-9C45559C9B49}" type="presParOf" srcId="{E74F17A0-0CA2-4225-870C-030E32DD191C}" destId="{C457A207-F963-4650-8F11-EC1832E5210E}" srcOrd="3" destOrd="0" presId="urn:microsoft.com/office/officeart/2005/8/layout/vList2"/>
    <dgm:cxn modelId="{A2CAC0E7-EB54-4FB6-A2A7-CA5E673C4AF2}" type="presParOf" srcId="{E74F17A0-0CA2-4225-870C-030E32DD191C}" destId="{AE4912BC-C497-4A30-8779-BE0DA294A9A6}" srcOrd="4"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9093CA-8F88-4030-BE52-F4660BCE124E}"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zh-CN" altLang="en-US"/>
        </a:p>
      </dgm:t>
    </dgm:pt>
    <dgm:pt modelId="{8BB8F5AE-B766-4202-81D4-7567218AAE17}">
      <dgm:prSet phldrT="[文本]" custT="1"/>
      <dgm:spPr/>
      <dgm:t>
        <a:bodyPr/>
        <a:lstStyle/>
        <a:p>
          <a:r>
            <a:rPr lang="zh-CN" altLang="en-US" sz="2000" dirty="0" smtClean="0">
              <a:solidFill>
                <a:schemeClr val="tx1"/>
              </a:solidFill>
            </a:rPr>
            <a:t>平台的终极目标</a:t>
          </a:r>
          <a:endParaRPr lang="zh-CN" altLang="en-US" sz="2000" dirty="0"/>
        </a:p>
      </dgm:t>
    </dgm:pt>
    <dgm:pt modelId="{ABAE972B-460C-48D3-82F9-5D11F2D23539}" type="parTrans" cxnId="{33FD79A1-8E3B-40AA-8132-007CCD12A2EB}">
      <dgm:prSet/>
      <dgm:spPr/>
      <dgm:t>
        <a:bodyPr/>
        <a:lstStyle/>
        <a:p>
          <a:endParaRPr lang="zh-CN" altLang="en-US"/>
        </a:p>
      </dgm:t>
    </dgm:pt>
    <dgm:pt modelId="{34883320-9247-4D6D-98CD-5C321A570A49}" type="sibTrans" cxnId="{33FD79A1-8E3B-40AA-8132-007CCD12A2EB}">
      <dgm:prSet/>
      <dgm:spPr/>
      <dgm:t>
        <a:bodyPr/>
        <a:lstStyle/>
        <a:p>
          <a:endParaRPr lang="zh-CN" altLang="en-US"/>
        </a:p>
      </dgm:t>
    </dgm:pt>
    <dgm:pt modelId="{30C4D9E9-C33F-4BA8-A0CC-58CC71451356}">
      <dgm:prSet phldrT="[文本]" custT="1"/>
      <dgm:spPr/>
      <dgm:t>
        <a:bodyPr/>
        <a:lstStyle/>
        <a:p>
          <a:r>
            <a:rPr lang="zh-CN" altLang="en-US" sz="2300" dirty="0" smtClean="0">
              <a:solidFill>
                <a:schemeClr val="tx1"/>
              </a:solidFill>
            </a:rPr>
            <a:t>      </a:t>
          </a:r>
          <a:r>
            <a:rPr lang="zh-CN" altLang="en-US" sz="2000" dirty="0" smtClean="0">
              <a:solidFill>
                <a:schemeClr val="tx1"/>
              </a:solidFill>
            </a:rPr>
            <a:t>联合全国省、市、区、县各级公共图书馆采用分层建设、共建共享的模式完成政府信息的整合与服务，由国家图书馆整合中央级的政府信息，省、市、区、县图书馆整合本行政区的政府信息，通过合作共建实现公共图书馆在政府公开信息整合开发方面的统筹协调发展，以实现对各级政府信息资源的收集、整理、保存、开发、利用。 </a:t>
          </a:r>
          <a:endParaRPr lang="zh-CN" altLang="en-US" sz="2000" dirty="0"/>
        </a:p>
      </dgm:t>
    </dgm:pt>
    <dgm:pt modelId="{05884ABE-0281-4D51-9783-D3DFB56FCCBA}" type="parTrans" cxnId="{6A5785BA-1417-4015-8FEF-6459F57CE27F}">
      <dgm:prSet/>
      <dgm:spPr/>
      <dgm:t>
        <a:bodyPr/>
        <a:lstStyle/>
        <a:p>
          <a:endParaRPr lang="zh-CN" altLang="en-US"/>
        </a:p>
      </dgm:t>
    </dgm:pt>
    <dgm:pt modelId="{F689D30A-B4F0-4033-BB85-68212BB46C06}" type="sibTrans" cxnId="{6A5785BA-1417-4015-8FEF-6459F57CE27F}">
      <dgm:prSet/>
      <dgm:spPr/>
      <dgm:t>
        <a:bodyPr/>
        <a:lstStyle/>
        <a:p>
          <a:endParaRPr lang="zh-CN" altLang="en-US"/>
        </a:p>
      </dgm:t>
    </dgm:pt>
    <dgm:pt modelId="{E0A3CC68-FBB5-423D-B36A-B961BE808CF2}" type="pres">
      <dgm:prSet presAssocID="{589093CA-8F88-4030-BE52-F4660BCE124E}" presName="list" presStyleCnt="0">
        <dgm:presLayoutVars>
          <dgm:dir/>
          <dgm:animLvl val="lvl"/>
        </dgm:presLayoutVars>
      </dgm:prSet>
      <dgm:spPr/>
      <dgm:t>
        <a:bodyPr/>
        <a:lstStyle/>
        <a:p>
          <a:endParaRPr lang="zh-CN" altLang="en-US"/>
        </a:p>
      </dgm:t>
    </dgm:pt>
    <dgm:pt modelId="{3E723ABD-F8F1-45FC-AEBA-D0130BA767D9}" type="pres">
      <dgm:prSet presAssocID="{8BB8F5AE-B766-4202-81D4-7567218AAE17}" presName="posSpace" presStyleCnt="0"/>
      <dgm:spPr/>
    </dgm:pt>
    <dgm:pt modelId="{CE4BAB84-FBD7-4FB7-91EC-B802268ACFC1}" type="pres">
      <dgm:prSet presAssocID="{8BB8F5AE-B766-4202-81D4-7567218AAE17}" presName="vertFlow" presStyleCnt="0"/>
      <dgm:spPr/>
    </dgm:pt>
    <dgm:pt modelId="{6784CDB5-9D6D-4BAD-94CD-78698E5E5A1B}" type="pres">
      <dgm:prSet presAssocID="{8BB8F5AE-B766-4202-81D4-7567218AAE17}" presName="topSpace" presStyleCnt="0"/>
      <dgm:spPr/>
    </dgm:pt>
    <dgm:pt modelId="{B684B428-9711-4F16-BDC2-7BC577DADCA4}" type="pres">
      <dgm:prSet presAssocID="{8BB8F5AE-B766-4202-81D4-7567218AAE17}" presName="firstComp" presStyleCnt="0"/>
      <dgm:spPr/>
    </dgm:pt>
    <dgm:pt modelId="{9CD03A0F-1F27-4AD2-9EF8-5EB3B10E80FE}" type="pres">
      <dgm:prSet presAssocID="{8BB8F5AE-B766-4202-81D4-7567218AAE17}" presName="firstChild" presStyleLbl="bgAccFollowNode1" presStyleIdx="0" presStyleCnt="1" custScaleX="121082" custScaleY="124580" custLinFactNeighborX="-16138" custLinFactNeighborY="-10567"/>
      <dgm:spPr/>
      <dgm:t>
        <a:bodyPr/>
        <a:lstStyle/>
        <a:p>
          <a:endParaRPr lang="zh-CN" altLang="en-US"/>
        </a:p>
      </dgm:t>
    </dgm:pt>
    <dgm:pt modelId="{C4C893EB-D060-4345-939E-5F556A758B05}" type="pres">
      <dgm:prSet presAssocID="{8BB8F5AE-B766-4202-81D4-7567218AAE17}" presName="firstChildTx" presStyleLbl="bgAccFollowNode1" presStyleIdx="0" presStyleCnt="1">
        <dgm:presLayoutVars>
          <dgm:bulletEnabled val="1"/>
        </dgm:presLayoutVars>
      </dgm:prSet>
      <dgm:spPr/>
      <dgm:t>
        <a:bodyPr/>
        <a:lstStyle/>
        <a:p>
          <a:endParaRPr lang="zh-CN" altLang="en-US"/>
        </a:p>
      </dgm:t>
    </dgm:pt>
    <dgm:pt modelId="{751FD1BA-CB0B-465C-BAD8-881D09A7F8DB}" type="pres">
      <dgm:prSet presAssocID="{8BB8F5AE-B766-4202-81D4-7567218AAE17}" presName="negSpace" presStyleCnt="0"/>
      <dgm:spPr/>
    </dgm:pt>
    <dgm:pt modelId="{E8006EA9-E302-42A4-B8AB-7E231152C0B1}" type="pres">
      <dgm:prSet presAssocID="{8BB8F5AE-B766-4202-81D4-7567218AAE17}" presName="circle" presStyleLbl="node1" presStyleIdx="0" presStyleCnt="1" custScaleX="53803" custScaleY="54046" custLinFactNeighborX="-18439" custLinFactNeighborY="2818"/>
      <dgm:spPr/>
      <dgm:t>
        <a:bodyPr/>
        <a:lstStyle/>
        <a:p>
          <a:endParaRPr lang="zh-CN" altLang="en-US"/>
        </a:p>
      </dgm:t>
    </dgm:pt>
  </dgm:ptLst>
  <dgm:cxnLst>
    <dgm:cxn modelId="{260D3C52-D782-4811-B48B-06DE7FE6183A}" type="presOf" srcId="{30C4D9E9-C33F-4BA8-A0CC-58CC71451356}" destId="{C4C893EB-D060-4345-939E-5F556A758B05}" srcOrd="1" destOrd="0" presId="urn:microsoft.com/office/officeart/2005/8/layout/hList9"/>
    <dgm:cxn modelId="{7051AEB0-A989-428A-85BD-C72AEAFD65B4}" type="presOf" srcId="{589093CA-8F88-4030-BE52-F4660BCE124E}" destId="{E0A3CC68-FBB5-423D-B36A-B961BE808CF2}" srcOrd="0" destOrd="0" presId="urn:microsoft.com/office/officeart/2005/8/layout/hList9"/>
    <dgm:cxn modelId="{33FD79A1-8E3B-40AA-8132-007CCD12A2EB}" srcId="{589093CA-8F88-4030-BE52-F4660BCE124E}" destId="{8BB8F5AE-B766-4202-81D4-7567218AAE17}" srcOrd="0" destOrd="0" parTransId="{ABAE972B-460C-48D3-82F9-5D11F2D23539}" sibTransId="{34883320-9247-4D6D-98CD-5C321A570A49}"/>
    <dgm:cxn modelId="{77EE030E-DBA3-4770-8090-ED1D07A96CDA}" type="presOf" srcId="{8BB8F5AE-B766-4202-81D4-7567218AAE17}" destId="{E8006EA9-E302-42A4-B8AB-7E231152C0B1}" srcOrd="0" destOrd="0" presId="urn:microsoft.com/office/officeart/2005/8/layout/hList9"/>
    <dgm:cxn modelId="{9DE78BD1-353B-440E-9351-F2E917F852A5}" type="presOf" srcId="{30C4D9E9-C33F-4BA8-A0CC-58CC71451356}" destId="{9CD03A0F-1F27-4AD2-9EF8-5EB3B10E80FE}" srcOrd="0" destOrd="0" presId="urn:microsoft.com/office/officeart/2005/8/layout/hList9"/>
    <dgm:cxn modelId="{6A5785BA-1417-4015-8FEF-6459F57CE27F}" srcId="{8BB8F5AE-B766-4202-81D4-7567218AAE17}" destId="{30C4D9E9-C33F-4BA8-A0CC-58CC71451356}" srcOrd="0" destOrd="0" parTransId="{05884ABE-0281-4D51-9783-D3DFB56FCCBA}" sibTransId="{F689D30A-B4F0-4033-BB85-68212BB46C06}"/>
    <dgm:cxn modelId="{EA68B49C-38B2-40FC-8617-BD633156FD80}" type="presParOf" srcId="{E0A3CC68-FBB5-423D-B36A-B961BE808CF2}" destId="{3E723ABD-F8F1-45FC-AEBA-D0130BA767D9}" srcOrd="0" destOrd="0" presId="urn:microsoft.com/office/officeart/2005/8/layout/hList9"/>
    <dgm:cxn modelId="{47C1ED03-FC7A-4D28-B4F3-C099E535C41B}" type="presParOf" srcId="{E0A3CC68-FBB5-423D-B36A-B961BE808CF2}" destId="{CE4BAB84-FBD7-4FB7-91EC-B802268ACFC1}" srcOrd="1" destOrd="0" presId="urn:microsoft.com/office/officeart/2005/8/layout/hList9"/>
    <dgm:cxn modelId="{B5A48435-298E-4CAA-9E00-44BDFCF2300B}" type="presParOf" srcId="{CE4BAB84-FBD7-4FB7-91EC-B802268ACFC1}" destId="{6784CDB5-9D6D-4BAD-94CD-78698E5E5A1B}" srcOrd="0" destOrd="0" presId="urn:microsoft.com/office/officeart/2005/8/layout/hList9"/>
    <dgm:cxn modelId="{000FFDCE-C8BC-48E4-9896-AB4819E8D410}" type="presParOf" srcId="{CE4BAB84-FBD7-4FB7-91EC-B802268ACFC1}" destId="{B684B428-9711-4F16-BDC2-7BC577DADCA4}" srcOrd="1" destOrd="0" presId="urn:microsoft.com/office/officeart/2005/8/layout/hList9"/>
    <dgm:cxn modelId="{BEE17D65-BE38-4C90-B7EB-8F1FD9E8DD4E}" type="presParOf" srcId="{B684B428-9711-4F16-BDC2-7BC577DADCA4}" destId="{9CD03A0F-1F27-4AD2-9EF8-5EB3B10E80FE}" srcOrd="0" destOrd="0" presId="urn:microsoft.com/office/officeart/2005/8/layout/hList9"/>
    <dgm:cxn modelId="{CF0DA759-D7FD-4EA1-B63E-CAC9DCE785B1}" type="presParOf" srcId="{B684B428-9711-4F16-BDC2-7BC577DADCA4}" destId="{C4C893EB-D060-4345-939E-5F556A758B05}" srcOrd="1" destOrd="0" presId="urn:microsoft.com/office/officeart/2005/8/layout/hList9"/>
    <dgm:cxn modelId="{041E1333-04C9-4C73-88AF-29A7D5EDFCF6}" type="presParOf" srcId="{E0A3CC68-FBB5-423D-B36A-B961BE808CF2}" destId="{751FD1BA-CB0B-465C-BAD8-881D09A7F8DB}" srcOrd="2" destOrd="0" presId="urn:microsoft.com/office/officeart/2005/8/layout/hList9"/>
    <dgm:cxn modelId="{E6F771AD-8663-46A9-ABA0-F38FE1B57AE7}" type="presParOf" srcId="{E0A3CC68-FBB5-423D-B36A-B961BE808CF2}" destId="{E8006EA9-E302-42A4-B8AB-7E231152C0B1}" srcOrd="3" destOrd="0" presId="urn:microsoft.com/office/officeart/2005/8/layout/hList9"/>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9093CA-8F88-4030-BE52-F4660BCE124E}"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zh-CN" altLang="en-US"/>
        </a:p>
      </dgm:t>
    </dgm:pt>
    <dgm:pt modelId="{8BB8F5AE-B766-4202-81D4-7567218AAE17}">
      <dgm:prSet phldrT="[文本]" custT="1"/>
      <dgm:spPr/>
      <dgm:t>
        <a:bodyPr/>
        <a:lstStyle/>
        <a:p>
          <a:r>
            <a:rPr lang="zh-CN" altLang="en-US" sz="2000" dirty="0" smtClean="0">
              <a:solidFill>
                <a:schemeClr val="tx1"/>
              </a:solidFill>
            </a:rPr>
            <a:t>平台的</a:t>
          </a:r>
          <a:endParaRPr lang="en-US" altLang="zh-CN" sz="2000" dirty="0" smtClean="0">
            <a:solidFill>
              <a:schemeClr val="tx1"/>
            </a:solidFill>
          </a:endParaRPr>
        </a:p>
        <a:p>
          <a:r>
            <a:rPr lang="zh-CN" altLang="en-US" sz="2000" dirty="0" smtClean="0">
              <a:solidFill>
                <a:schemeClr val="tx1"/>
              </a:solidFill>
            </a:rPr>
            <a:t>意义</a:t>
          </a:r>
          <a:endParaRPr lang="zh-CN" altLang="en-US" sz="2000" dirty="0"/>
        </a:p>
      </dgm:t>
    </dgm:pt>
    <dgm:pt modelId="{ABAE972B-460C-48D3-82F9-5D11F2D23539}" type="parTrans" cxnId="{33FD79A1-8E3B-40AA-8132-007CCD12A2EB}">
      <dgm:prSet/>
      <dgm:spPr/>
      <dgm:t>
        <a:bodyPr/>
        <a:lstStyle/>
        <a:p>
          <a:endParaRPr lang="zh-CN" altLang="en-US"/>
        </a:p>
      </dgm:t>
    </dgm:pt>
    <dgm:pt modelId="{34883320-9247-4D6D-98CD-5C321A570A49}" type="sibTrans" cxnId="{33FD79A1-8E3B-40AA-8132-007CCD12A2EB}">
      <dgm:prSet/>
      <dgm:spPr/>
      <dgm:t>
        <a:bodyPr/>
        <a:lstStyle/>
        <a:p>
          <a:endParaRPr lang="zh-CN" altLang="en-US"/>
        </a:p>
      </dgm:t>
    </dgm:pt>
    <dgm:pt modelId="{30C4D9E9-C33F-4BA8-A0CC-58CC71451356}">
      <dgm:prSet phldrT="[文本]" custT="1"/>
      <dgm:spPr/>
      <dgm:t>
        <a:bodyPr/>
        <a:lstStyle/>
        <a:p>
          <a:r>
            <a:rPr lang="zh-CN" altLang="en-US" sz="2000" dirty="0" smtClean="0">
              <a:solidFill>
                <a:schemeClr val="tx1"/>
              </a:solidFill>
            </a:rPr>
            <a:t>      中国政府公开信息整合服务平台是国家图书馆联合公共图书馆共同建设中国政府公开信息整合服务平台，为社会提供政府信息服务，通过全面采集并整合我国各级政府公开信息，构建一个方便、快捷的政府公开信息整合服务门户，使用户能够一站式地发现并获取政府公开信息资源及相关服务。 </a:t>
          </a:r>
          <a:endParaRPr lang="zh-CN" altLang="en-US" sz="2000" dirty="0"/>
        </a:p>
      </dgm:t>
    </dgm:pt>
    <dgm:pt modelId="{05884ABE-0281-4D51-9783-D3DFB56FCCBA}" type="parTrans" cxnId="{6A5785BA-1417-4015-8FEF-6459F57CE27F}">
      <dgm:prSet/>
      <dgm:spPr/>
      <dgm:t>
        <a:bodyPr/>
        <a:lstStyle/>
        <a:p>
          <a:endParaRPr lang="zh-CN" altLang="en-US"/>
        </a:p>
      </dgm:t>
    </dgm:pt>
    <dgm:pt modelId="{F689D30A-B4F0-4033-BB85-68212BB46C06}" type="sibTrans" cxnId="{6A5785BA-1417-4015-8FEF-6459F57CE27F}">
      <dgm:prSet/>
      <dgm:spPr/>
      <dgm:t>
        <a:bodyPr/>
        <a:lstStyle/>
        <a:p>
          <a:endParaRPr lang="zh-CN" altLang="en-US"/>
        </a:p>
      </dgm:t>
    </dgm:pt>
    <dgm:pt modelId="{E0A3CC68-FBB5-423D-B36A-B961BE808CF2}" type="pres">
      <dgm:prSet presAssocID="{589093CA-8F88-4030-BE52-F4660BCE124E}" presName="list" presStyleCnt="0">
        <dgm:presLayoutVars>
          <dgm:dir/>
          <dgm:animLvl val="lvl"/>
        </dgm:presLayoutVars>
      </dgm:prSet>
      <dgm:spPr/>
      <dgm:t>
        <a:bodyPr/>
        <a:lstStyle/>
        <a:p>
          <a:endParaRPr lang="zh-CN" altLang="en-US"/>
        </a:p>
      </dgm:t>
    </dgm:pt>
    <dgm:pt modelId="{3E723ABD-F8F1-45FC-AEBA-D0130BA767D9}" type="pres">
      <dgm:prSet presAssocID="{8BB8F5AE-B766-4202-81D4-7567218AAE17}" presName="posSpace" presStyleCnt="0"/>
      <dgm:spPr/>
    </dgm:pt>
    <dgm:pt modelId="{CE4BAB84-FBD7-4FB7-91EC-B802268ACFC1}" type="pres">
      <dgm:prSet presAssocID="{8BB8F5AE-B766-4202-81D4-7567218AAE17}" presName="vertFlow" presStyleCnt="0"/>
      <dgm:spPr/>
    </dgm:pt>
    <dgm:pt modelId="{6784CDB5-9D6D-4BAD-94CD-78698E5E5A1B}" type="pres">
      <dgm:prSet presAssocID="{8BB8F5AE-B766-4202-81D4-7567218AAE17}" presName="topSpace" presStyleCnt="0"/>
      <dgm:spPr/>
    </dgm:pt>
    <dgm:pt modelId="{B684B428-9711-4F16-BDC2-7BC577DADCA4}" type="pres">
      <dgm:prSet presAssocID="{8BB8F5AE-B766-4202-81D4-7567218AAE17}" presName="firstComp" presStyleCnt="0"/>
      <dgm:spPr/>
    </dgm:pt>
    <dgm:pt modelId="{9CD03A0F-1F27-4AD2-9EF8-5EB3B10E80FE}" type="pres">
      <dgm:prSet presAssocID="{8BB8F5AE-B766-4202-81D4-7567218AAE17}" presName="firstChild" presStyleLbl="bgAccFollowNode1" presStyleIdx="0" presStyleCnt="1" custScaleX="121082" custScaleY="124580" custLinFactNeighborX="-16138" custLinFactNeighborY="-10567"/>
      <dgm:spPr/>
      <dgm:t>
        <a:bodyPr/>
        <a:lstStyle/>
        <a:p>
          <a:endParaRPr lang="zh-CN" altLang="en-US"/>
        </a:p>
      </dgm:t>
    </dgm:pt>
    <dgm:pt modelId="{C4C893EB-D060-4345-939E-5F556A758B05}" type="pres">
      <dgm:prSet presAssocID="{8BB8F5AE-B766-4202-81D4-7567218AAE17}" presName="firstChildTx" presStyleLbl="bgAccFollowNode1" presStyleIdx="0" presStyleCnt="1">
        <dgm:presLayoutVars>
          <dgm:bulletEnabled val="1"/>
        </dgm:presLayoutVars>
      </dgm:prSet>
      <dgm:spPr/>
      <dgm:t>
        <a:bodyPr/>
        <a:lstStyle/>
        <a:p>
          <a:endParaRPr lang="zh-CN" altLang="en-US"/>
        </a:p>
      </dgm:t>
    </dgm:pt>
    <dgm:pt modelId="{751FD1BA-CB0B-465C-BAD8-881D09A7F8DB}" type="pres">
      <dgm:prSet presAssocID="{8BB8F5AE-B766-4202-81D4-7567218AAE17}" presName="negSpace" presStyleCnt="0"/>
      <dgm:spPr/>
    </dgm:pt>
    <dgm:pt modelId="{E8006EA9-E302-42A4-B8AB-7E231152C0B1}" type="pres">
      <dgm:prSet presAssocID="{8BB8F5AE-B766-4202-81D4-7567218AAE17}" presName="circle" presStyleLbl="node1" presStyleIdx="0" presStyleCnt="1" custScaleX="53803" custScaleY="54046" custLinFactNeighborX="-18439" custLinFactNeighborY="2818"/>
      <dgm:spPr/>
      <dgm:t>
        <a:bodyPr/>
        <a:lstStyle/>
        <a:p>
          <a:endParaRPr lang="zh-CN" altLang="en-US"/>
        </a:p>
      </dgm:t>
    </dgm:pt>
  </dgm:ptLst>
  <dgm:cxnLst>
    <dgm:cxn modelId="{A2FD9610-9A59-4EA8-AD3D-95F02A957F10}" type="presOf" srcId="{8BB8F5AE-B766-4202-81D4-7567218AAE17}" destId="{E8006EA9-E302-42A4-B8AB-7E231152C0B1}" srcOrd="0" destOrd="0" presId="urn:microsoft.com/office/officeart/2005/8/layout/hList9"/>
    <dgm:cxn modelId="{8023E893-66CE-462F-8D7C-76ACA3CCC476}" type="presOf" srcId="{589093CA-8F88-4030-BE52-F4660BCE124E}" destId="{E0A3CC68-FBB5-423D-B36A-B961BE808CF2}" srcOrd="0" destOrd="0" presId="urn:microsoft.com/office/officeart/2005/8/layout/hList9"/>
    <dgm:cxn modelId="{33FD79A1-8E3B-40AA-8132-007CCD12A2EB}" srcId="{589093CA-8F88-4030-BE52-F4660BCE124E}" destId="{8BB8F5AE-B766-4202-81D4-7567218AAE17}" srcOrd="0" destOrd="0" parTransId="{ABAE972B-460C-48D3-82F9-5D11F2D23539}" sibTransId="{34883320-9247-4D6D-98CD-5C321A570A49}"/>
    <dgm:cxn modelId="{3C7914C4-0952-4A1F-A478-2999CA5F6077}" type="presOf" srcId="{30C4D9E9-C33F-4BA8-A0CC-58CC71451356}" destId="{9CD03A0F-1F27-4AD2-9EF8-5EB3B10E80FE}" srcOrd="0" destOrd="0" presId="urn:microsoft.com/office/officeart/2005/8/layout/hList9"/>
    <dgm:cxn modelId="{6A5785BA-1417-4015-8FEF-6459F57CE27F}" srcId="{8BB8F5AE-B766-4202-81D4-7567218AAE17}" destId="{30C4D9E9-C33F-4BA8-A0CC-58CC71451356}" srcOrd="0" destOrd="0" parTransId="{05884ABE-0281-4D51-9783-D3DFB56FCCBA}" sibTransId="{F689D30A-B4F0-4033-BB85-68212BB46C06}"/>
    <dgm:cxn modelId="{3B38B504-2288-476C-BABC-815A42757E01}" type="presOf" srcId="{30C4D9E9-C33F-4BA8-A0CC-58CC71451356}" destId="{C4C893EB-D060-4345-939E-5F556A758B05}" srcOrd="1" destOrd="0" presId="urn:microsoft.com/office/officeart/2005/8/layout/hList9"/>
    <dgm:cxn modelId="{B3B60657-0939-476E-8880-0794859596E7}" type="presParOf" srcId="{E0A3CC68-FBB5-423D-B36A-B961BE808CF2}" destId="{3E723ABD-F8F1-45FC-AEBA-D0130BA767D9}" srcOrd="0" destOrd="0" presId="urn:microsoft.com/office/officeart/2005/8/layout/hList9"/>
    <dgm:cxn modelId="{C7671827-AE1B-4515-B23D-1610F46418DE}" type="presParOf" srcId="{E0A3CC68-FBB5-423D-B36A-B961BE808CF2}" destId="{CE4BAB84-FBD7-4FB7-91EC-B802268ACFC1}" srcOrd="1" destOrd="0" presId="urn:microsoft.com/office/officeart/2005/8/layout/hList9"/>
    <dgm:cxn modelId="{247FA8F9-242E-47F4-8944-1DB74BCBEB93}" type="presParOf" srcId="{CE4BAB84-FBD7-4FB7-91EC-B802268ACFC1}" destId="{6784CDB5-9D6D-4BAD-94CD-78698E5E5A1B}" srcOrd="0" destOrd="0" presId="urn:microsoft.com/office/officeart/2005/8/layout/hList9"/>
    <dgm:cxn modelId="{C39B7E63-715E-47A7-915A-67E3DCB6B4DF}" type="presParOf" srcId="{CE4BAB84-FBD7-4FB7-91EC-B802268ACFC1}" destId="{B684B428-9711-4F16-BDC2-7BC577DADCA4}" srcOrd="1" destOrd="0" presId="urn:microsoft.com/office/officeart/2005/8/layout/hList9"/>
    <dgm:cxn modelId="{3C7D993C-C180-4E12-9877-B8A420CD63DC}" type="presParOf" srcId="{B684B428-9711-4F16-BDC2-7BC577DADCA4}" destId="{9CD03A0F-1F27-4AD2-9EF8-5EB3B10E80FE}" srcOrd="0" destOrd="0" presId="urn:microsoft.com/office/officeart/2005/8/layout/hList9"/>
    <dgm:cxn modelId="{DE41218F-8750-4263-830F-6AB292233B35}" type="presParOf" srcId="{B684B428-9711-4F16-BDC2-7BC577DADCA4}" destId="{C4C893EB-D060-4345-939E-5F556A758B05}" srcOrd="1" destOrd="0" presId="urn:microsoft.com/office/officeart/2005/8/layout/hList9"/>
    <dgm:cxn modelId="{9957AAE9-A220-44BB-979A-5A1AA10E4011}" type="presParOf" srcId="{E0A3CC68-FBB5-423D-B36A-B961BE808CF2}" destId="{751FD1BA-CB0B-465C-BAD8-881D09A7F8DB}" srcOrd="2" destOrd="0" presId="urn:microsoft.com/office/officeart/2005/8/layout/hList9"/>
    <dgm:cxn modelId="{A5BD7102-054E-4714-9665-C8FF4982105E}" type="presParOf" srcId="{E0A3CC68-FBB5-423D-B36A-B961BE808CF2}" destId="{E8006EA9-E302-42A4-B8AB-7E231152C0B1}" srcOrd="3" destOrd="0" presId="urn:microsoft.com/office/officeart/2005/8/layout/hList9"/>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89093CA-8F88-4030-BE52-F4660BCE124E}"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zh-CN" altLang="en-US"/>
        </a:p>
      </dgm:t>
    </dgm:pt>
    <dgm:pt modelId="{8BB8F5AE-B766-4202-81D4-7567218AAE17}">
      <dgm:prSet phldrT="[文本]" custT="1"/>
      <dgm:spPr/>
      <dgm:t>
        <a:bodyPr/>
        <a:lstStyle/>
        <a:p>
          <a:r>
            <a:rPr lang="zh-CN" altLang="en-US" sz="2000" dirty="0" smtClean="0">
              <a:solidFill>
                <a:schemeClr val="tx1"/>
              </a:solidFill>
            </a:rPr>
            <a:t>平台的</a:t>
          </a:r>
          <a:endParaRPr lang="en-US" altLang="zh-CN" sz="2000" dirty="0" smtClean="0">
            <a:solidFill>
              <a:schemeClr val="tx1"/>
            </a:solidFill>
          </a:endParaRPr>
        </a:p>
        <a:p>
          <a:r>
            <a:rPr lang="zh-CN" altLang="en-US" sz="2000" dirty="0" smtClean="0">
              <a:solidFill>
                <a:schemeClr val="tx1"/>
              </a:solidFill>
            </a:rPr>
            <a:t>价值</a:t>
          </a:r>
          <a:endParaRPr lang="zh-CN" altLang="en-US" sz="2000" dirty="0">
            <a:solidFill>
              <a:schemeClr val="tx1"/>
            </a:solidFill>
          </a:endParaRPr>
        </a:p>
      </dgm:t>
    </dgm:pt>
    <dgm:pt modelId="{ABAE972B-460C-48D3-82F9-5D11F2D23539}" type="parTrans" cxnId="{33FD79A1-8E3B-40AA-8132-007CCD12A2EB}">
      <dgm:prSet/>
      <dgm:spPr/>
      <dgm:t>
        <a:bodyPr/>
        <a:lstStyle/>
        <a:p>
          <a:endParaRPr lang="zh-CN" altLang="en-US"/>
        </a:p>
      </dgm:t>
    </dgm:pt>
    <dgm:pt modelId="{34883320-9247-4D6D-98CD-5C321A570A49}" type="sibTrans" cxnId="{33FD79A1-8E3B-40AA-8132-007CCD12A2EB}">
      <dgm:prSet/>
      <dgm:spPr/>
      <dgm:t>
        <a:bodyPr/>
        <a:lstStyle/>
        <a:p>
          <a:endParaRPr lang="zh-CN" altLang="en-US"/>
        </a:p>
      </dgm:t>
    </dgm:pt>
    <dgm:pt modelId="{30C4D9E9-C33F-4BA8-A0CC-58CC71451356}">
      <dgm:prSet phldrT="[文本]" custT="1"/>
      <dgm:spPr/>
      <dgm:t>
        <a:bodyPr/>
        <a:lstStyle/>
        <a:p>
          <a:r>
            <a:rPr lang="zh-CN" altLang="en-US" sz="2300" dirty="0" smtClean="0">
              <a:solidFill>
                <a:schemeClr val="tx1"/>
              </a:solidFill>
            </a:rPr>
            <a:t>      </a:t>
          </a:r>
          <a:r>
            <a:rPr lang="zh-CN" altLang="en-US" sz="2000" dirty="0" smtClean="0">
              <a:solidFill>
                <a:schemeClr val="tx1"/>
              </a:solidFill>
            </a:rPr>
            <a:t>平台的建成将促进全国公共图书馆政府信息服务工作的交流合作与资源共享，提高公共图书馆政府信息服务的效益，建立政府信息资源组织整理的相关业务规范和指南，推广公共图书馆政府信息服务的示范项目，加强政府信息整合服务技术平台与网络建设，充分发挥公共图书馆在政府信息服务中的作用。 </a:t>
          </a:r>
          <a:endParaRPr lang="zh-CN" altLang="en-US" sz="2000" dirty="0"/>
        </a:p>
      </dgm:t>
    </dgm:pt>
    <dgm:pt modelId="{05884ABE-0281-4D51-9783-D3DFB56FCCBA}" type="parTrans" cxnId="{6A5785BA-1417-4015-8FEF-6459F57CE27F}">
      <dgm:prSet/>
      <dgm:spPr/>
      <dgm:t>
        <a:bodyPr/>
        <a:lstStyle/>
        <a:p>
          <a:endParaRPr lang="zh-CN" altLang="en-US"/>
        </a:p>
      </dgm:t>
    </dgm:pt>
    <dgm:pt modelId="{F689D30A-B4F0-4033-BB85-68212BB46C06}" type="sibTrans" cxnId="{6A5785BA-1417-4015-8FEF-6459F57CE27F}">
      <dgm:prSet/>
      <dgm:spPr/>
      <dgm:t>
        <a:bodyPr/>
        <a:lstStyle/>
        <a:p>
          <a:endParaRPr lang="zh-CN" altLang="en-US"/>
        </a:p>
      </dgm:t>
    </dgm:pt>
    <dgm:pt modelId="{E0A3CC68-FBB5-423D-B36A-B961BE808CF2}" type="pres">
      <dgm:prSet presAssocID="{589093CA-8F88-4030-BE52-F4660BCE124E}" presName="list" presStyleCnt="0">
        <dgm:presLayoutVars>
          <dgm:dir/>
          <dgm:animLvl val="lvl"/>
        </dgm:presLayoutVars>
      </dgm:prSet>
      <dgm:spPr/>
      <dgm:t>
        <a:bodyPr/>
        <a:lstStyle/>
        <a:p>
          <a:endParaRPr lang="zh-CN" altLang="en-US"/>
        </a:p>
      </dgm:t>
    </dgm:pt>
    <dgm:pt modelId="{3E723ABD-F8F1-45FC-AEBA-D0130BA767D9}" type="pres">
      <dgm:prSet presAssocID="{8BB8F5AE-B766-4202-81D4-7567218AAE17}" presName="posSpace" presStyleCnt="0"/>
      <dgm:spPr/>
    </dgm:pt>
    <dgm:pt modelId="{CE4BAB84-FBD7-4FB7-91EC-B802268ACFC1}" type="pres">
      <dgm:prSet presAssocID="{8BB8F5AE-B766-4202-81D4-7567218AAE17}" presName="vertFlow" presStyleCnt="0"/>
      <dgm:spPr/>
    </dgm:pt>
    <dgm:pt modelId="{6784CDB5-9D6D-4BAD-94CD-78698E5E5A1B}" type="pres">
      <dgm:prSet presAssocID="{8BB8F5AE-B766-4202-81D4-7567218AAE17}" presName="topSpace" presStyleCnt="0"/>
      <dgm:spPr/>
    </dgm:pt>
    <dgm:pt modelId="{B684B428-9711-4F16-BDC2-7BC577DADCA4}" type="pres">
      <dgm:prSet presAssocID="{8BB8F5AE-B766-4202-81D4-7567218AAE17}" presName="firstComp" presStyleCnt="0"/>
      <dgm:spPr/>
    </dgm:pt>
    <dgm:pt modelId="{9CD03A0F-1F27-4AD2-9EF8-5EB3B10E80FE}" type="pres">
      <dgm:prSet presAssocID="{8BB8F5AE-B766-4202-81D4-7567218AAE17}" presName="firstChild" presStyleLbl="bgAccFollowNode1" presStyleIdx="0" presStyleCnt="1" custScaleX="121082" custScaleY="124580" custLinFactNeighborX="-16138" custLinFactNeighborY="-10567"/>
      <dgm:spPr/>
      <dgm:t>
        <a:bodyPr/>
        <a:lstStyle/>
        <a:p>
          <a:endParaRPr lang="zh-CN" altLang="en-US"/>
        </a:p>
      </dgm:t>
    </dgm:pt>
    <dgm:pt modelId="{C4C893EB-D060-4345-939E-5F556A758B05}" type="pres">
      <dgm:prSet presAssocID="{8BB8F5AE-B766-4202-81D4-7567218AAE17}" presName="firstChildTx" presStyleLbl="bgAccFollowNode1" presStyleIdx="0" presStyleCnt="1">
        <dgm:presLayoutVars>
          <dgm:bulletEnabled val="1"/>
        </dgm:presLayoutVars>
      </dgm:prSet>
      <dgm:spPr/>
      <dgm:t>
        <a:bodyPr/>
        <a:lstStyle/>
        <a:p>
          <a:endParaRPr lang="zh-CN" altLang="en-US"/>
        </a:p>
      </dgm:t>
    </dgm:pt>
    <dgm:pt modelId="{751FD1BA-CB0B-465C-BAD8-881D09A7F8DB}" type="pres">
      <dgm:prSet presAssocID="{8BB8F5AE-B766-4202-81D4-7567218AAE17}" presName="negSpace" presStyleCnt="0"/>
      <dgm:spPr/>
    </dgm:pt>
    <dgm:pt modelId="{E8006EA9-E302-42A4-B8AB-7E231152C0B1}" type="pres">
      <dgm:prSet presAssocID="{8BB8F5AE-B766-4202-81D4-7567218AAE17}" presName="circle" presStyleLbl="node1" presStyleIdx="0" presStyleCnt="1" custScaleX="53803" custScaleY="54046" custLinFactNeighborX="-18439" custLinFactNeighborY="2818"/>
      <dgm:spPr/>
      <dgm:t>
        <a:bodyPr/>
        <a:lstStyle/>
        <a:p>
          <a:endParaRPr lang="zh-CN" altLang="en-US"/>
        </a:p>
      </dgm:t>
    </dgm:pt>
  </dgm:ptLst>
  <dgm:cxnLst>
    <dgm:cxn modelId="{54039150-0575-4042-BA40-D725B0D1BCA8}" type="presOf" srcId="{30C4D9E9-C33F-4BA8-A0CC-58CC71451356}" destId="{9CD03A0F-1F27-4AD2-9EF8-5EB3B10E80FE}" srcOrd="0" destOrd="0" presId="urn:microsoft.com/office/officeart/2005/8/layout/hList9"/>
    <dgm:cxn modelId="{EA8C6A91-C38F-420C-B156-3F23B70F2418}" type="presOf" srcId="{8BB8F5AE-B766-4202-81D4-7567218AAE17}" destId="{E8006EA9-E302-42A4-B8AB-7E231152C0B1}" srcOrd="0" destOrd="0" presId="urn:microsoft.com/office/officeart/2005/8/layout/hList9"/>
    <dgm:cxn modelId="{33FD79A1-8E3B-40AA-8132-007CCD12A2EB}" srcId="{589093CA-8F88-4030-BE52-F4660BCE124E}" destId="{8BB8F5AE-B766-4202-81D4-7567218AAE17}" srcOrd="0" destOrd="0" parTransId="{ABAE972B-460C-48D3-82F9-5D11F2D23539}" sibTransId="{34883320-9247-4D6D-98CD-5C321A570A49}"/>
    <dgm:cxn modelId="{AC1DF18D-13C2-4FCE-BFAF-380E3797B795}" type="presOf" srcId="{30C4D9E9-C33F-4BA8-A0CC-58CC71451356}" destId="{C4C893EB-D060-4345-939E-5F556A758B05}" srcOrd="1" destOrd="0" presId="urn:microsoft.com/office/officeart/2005/8/layout/hList9"/>
    <dgm:cxn modelId="{B55AEDA7-1E4E-447A-A78E-4DE82381CBF5}" type="presOf" srcId="{589093CA-8F88-4030-BE52-F4660BCE124E}" destId="{E0A3CC68-FBB5-423D-B36A-B961BE808CF2}" srcOrd="0" destOrd="0" presId="urn:microsoft.com/office/officeart/2005/8/layout/hList9"/>
    <dgm:cxn modelId="{6A5785BA-1417-4015-8FEF-6459F57CE27F}" srcId="{8BB8F5AE-B766-4202-81D4-7567218AAE17}" destId="{30C4D9E9-C33F-4BA8-A0CC-58CC71451356}" srcOrd="0" destOrd="0" parTransId="{05884ABE-0281-4D51-9783-D3DFB56FCCBA}" sibTransId="{F689D30A-B4F0-4033-BB85-68212BB46C06}"/>
    <dgm:cxn modelId="{7587AE20-7D38-4B13-982E-34134A077EF9}" type="presParOf" srcId="{E0A3CC68-FBB5-423D-B36A-B961BE808CF2}" destId="{3E723ABD-F8F1-45FC-AEBA-D0130BA767D9}" srcOrd="0" destOrd="0" presId="urn:microsoft.com/office/officeart/2005/8/layout/hList9"/>
    <dgm:cxn modelId="{41EF8678-9D2C-44A0-B967-F693B2EA884A}" type="presParOf" srcId="{E0A3CC68-FBB5-423D-B36A-B961BE808CF2}" destId="{CE4BAB84-FBD7-4FB7-91EC-B802268ACFC1}" srcOrd="1" destOrd="0" presId="urn:microsoft.com/office/officeart/2005/8/layout/hList9"/>
    <dgm:cxn modelId="{E28D58B3-B94C-4D7D-A4CE-D74A8B4678DE}" type="presParOf" srcId="{CE4BAB84-FBD7-4FB7-91EC-B802268ACFC1}" destId="{6784CDB5-9D6D-4BAD-94CD-78698E5E5A1B}" srcOrd="0" destOrd="0" presId="urn:microsoft.com/office/officeart/2005/8/layout/hList9"/>
    <dgm:cxn modelId="{622940DC-E930-4F32-9BCE-F913D82831AA}" type="presParOf" srcId="{CE4BAB84-FBD7-4FB7-91EC-B802268ACFC1}" destId="{B684B428-9711-4F16-BDC2-7BC577DADCA4}" srcOrd="1" destOrd="0" presId="urn:microsoft.com/office/officeart/2005/8/layout/hList9"/>
    <dgm:cxn modelId="{D1663FF9-6091-410E-8D1B-3959062314AB}" type="presParOf" srcId="{B684B428-9711-4F16-BDC2-7BC577DADCA4}" destId="{9CD03A0F-1F27-4AD2-9EF8-5EB3B10E80FE}" srcOrd="0" destOrd="0" presId="urn:microsoft.com/office/officeart/2005/8/layout/hList9"/>
    <dgm:cxn modelId="{71598FC2-F214-43EF-9FF9-E115C33B714B}" type="presParOf" srcId="{B684B428-9711-4F16-BDC2-7BC577DADCA4}" destId="{C4C893EB-D060-4345-939E-5F556A758B05}" srcOrd="1" destOrd="0" presId="urn:microsoft.com/office/officeart/2005/8/layout/hList9"/>
    <dgm:cxn modelId="{A06B045B-258E-4757-9D9C-0C8887104980}" type="presParOf" srcId="{E0A3CC68-FBB5-423D-B36A-B961BE808CF2}" destId="{751FD1BA-CB0B-465C-BAD8-881D09A7F8DB}" srcOrd="2" destOrd="0" presId="urn:microsoft.com/office/officeart/2005/8/layout/hList9"/>
    <dgm:cxn modelId="{70E657B6-0E10-4EED-912A-0FBB4D36F6E8}" type="presParOf" srcId="{E0A3CC68-FBB5-423D-B36A-B961BE808CF2}" destId="{E8006EA9-E302-42A4-B8AB-7E231152C0B1}" srcOrd="3" destOrd="0" presId="urn:microsoft.com/office/officeart/2005/8/layout/hList9"/>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872C8B-79B4-44BF-92E0-8172946D919C}"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zh-CN" altLang="en-US"/>
        </a:p>
      </dgm:t>
    </dgm:pt>
    <dgm:pt modelId="{8F24BF4D-E368-4C07-BEEC-0F260624B3F9}">
      <dgm:prSet phldrT="[文本]" custT="1"/>
      <dgm:spPr/>
      <dgm:t>
        <a:bodyPr/>
        <a:lstStyle/>
        <a:p>
          <a:r>
            <a:rPr lang="zh-CN" altLang="en-US" sz="2000" b="0" dirty="0" smtClean="0">
              <a:solidFill>
                <a:schemeClr val="tx1"/>
              </a:solidFill>
            </a:rPr>
            <a:t>信息分类体系</a:t>
          </a:r>
          <a:endParaRPr lang="zh-CN" altLang="en-US" sz="2000" b="0" dirty="0">
            <a:solidFill>
              <a:schemeClr val="tx1"/>
            </a:solidFill>
          </a:endParaRPr>
        </a:p>
      </dgm:t>
    </dgm:pt>
    <dgm:pt modelId="{F5BDC05C-BB16-474A-A9C2-B99F8CF9CAD5}" type="parTrans" cxnId="{73E111C9-A1F5-4A1A-ADA8-A05DF84784CD}">
      <dgm:prSet/>
      <dgm:spPr/>
      <dgm:t>
        <a:bodyPr/>
        <a:lstStyle/>
        <a:p>
          <a:endParaRPr lang="zh-CN" altLang="en-US"/>
        </a:p>
      </dgm:t>
    </dgm:pt>
    <dgm:pt modelId="{9E0CBF5C-825B-4150-835F-37E92FB06F7A}" type="sibTrans" cxnId="{73E111C9-A1F5-4A1A-ADA8-A05DF84784CD}">
      <dgm:prSet/>
      <dgm:spPr/>
      <dgm:t>
        <a:bodyPr/>
        <a:lstStyle/>
        <a:p>
          <a:endParaRPr lang="zh-CN" altLang="en-US"/>
        </a:p>
      </dgm:t>
    </dgm:pt>
    <dgm:pt modelId="{2DE6A753-FC79-429C-86AB-39FF3159F48F}">
      <dgm:prSet phldrT="[文本]"/>
      <dgm:spPr/>
      <dgm:t>
        <a:bodyPr/>
        <a:lstStyle/>
        <a:p>
          <a:r>
            <a:rPr lang="zh-CN" altLang="en-US" dirty="0" smtClean="0"/>
            <a:t>题材分类</a:t>
          </a:r>
          <a:endParaRPr lang="zh-CN" altLang="en-US" dirty="0"/>
        </a:p>
      </dgm:t>
    </dgm:pt>
    <dgm:pt modelId="{A39A2672-7031-4B19-A46F-EBB89EA3A713}" type="parTrans" cxnId="{41384F41-CAB1-4FE4-AE42-73F8125A8318}">
      <dgm:prSet/>
      <dgm:spPr/>
      <dgm:t>
        <a:bodyPr/>
        <a:lstStyle/>
        <a:p>
          <a:endParaRPr lang="zh-CN" altLang="en-US"/>
        </a:p>
      </dgm:t>
    </dgm:pt>
    <dgm:pt modelId="{8EABD38C-09A0-4350-90FE-C90E633B7BF4}" type="sibTrans" cxnId="{41384F41-CAB1-4FE4-AE42-73F8125A8318}">
      <dgm:prSet/>
      <dgm:spPr/>
      <dgm:t>
        <a:bodyPr/>
        <a:lstStyle/>
        <a:p>
          <a:endParaRPr lang="zh-CN" altLang="en-US"/>
        </a:p>
      </dgm:t>
    </dgm:pt>
    <dgm:pt modelId="{08AA3E1B-638B-4C8F-B556-6721E893B0BE}">
      <dgm:prSet phldrT="[文本]"/>
      <dgm:spPr/>
      <dgm:t>
        <a:bodyPr/>
        <a:lstStyle/>
        <a:p>
          <a:r>
            <a:rPr lang="zh-CN" altLang="en-US" dirty="0" smtClean="0"/>
            <a:t>文种分类</a:t>
          </a:r>
          <a:endParaRPr lang="zh-CN" altLang="en-US" dirty="0"/>
        </a:p>
      </dgm:t>
    </dgm:pt>
    <dgm:pt modelId="{F2CBC1AD-F6B2-4ECA-A70E-0E274C9DCAA1}" type="parTrans" cxnId="{3B1C3485-C004-4698-B83D-9D1818829FE2}">
      <dgm:prSet/>
      <dgm:spPr/>
      <dgm:t>
        <a:bodyPr/>
        <a:lstStyle/>
        <a:p>
          <a:endParaRPr lang="zh-CN" altLang="en-US"/>
        </a:p>
      </dgm:t>
    </dgm:pt>
    <dgm:pt modelId="{D7950475-8D09-4E43-9B02-02B48E5818FE}" type="sibTrans" cxnId="{3B1C3485-C004-4698-B83D-9D1818829FE2}">
      <dgm:prSet/>
      <dgm:spPr/>
      <dgm:t>
        <a:bodyPr/>
        <a:lstStyle/>
        <a:p>
          <a:endParaRPr lang="zh-CN" altLang="en-US"/>
        </a:p>
      </dgm:t>
    </dgm:pt>
    <dgm:pt modelId="{5C7A3B98-A1E3-4037-A647-74507325ABF1}">
      <dgm:prSet phldrT="[文本]"/>
      <dgm:spPr/>
      <dgm:t>
        <a:bodyPr/>
        <a:lstStyle/>
        <a:p>
          <a:r>
            <a:rPr lang="zh-CN" altLang="en-US" dirty="0" smtClean="0"/>
            <a:t>主题分类</a:t>
          </a:r>
          <a:endParaRPr lang="zh-CN" altLang="en-US" dirty="0"/>
        </a:p>
      </dgm:t>
    </dgm:pt>
    <dgm:pt modelId="{EDEA5667-4074-44A5-9950-5A39AE21184C}" type="parTrans" cxnId="{325B50D7-543B-410F-B8CB-AA17B9DA07EA}">
      <dgm:prSet/>
      <dgm:spPr/>
      <dgm:t>
        <a:bodyPr/>
        <a:lstStyle/>
        <a:p>
          <a:endParaRPr lang="zh-CN" altLang="en-US"/>
        </a:p>
      </dgm:t>
    </dgm:pt>
    <dgm:pt modelId="{EA952F63-E702-4094-B025-B4D2EB05A76C}" type="sibTrans" cxnId="{325B50D7-543B-410F-B8CB-AA17B9DA07EA}">
      <dgm:prSet/>
      <dgm:spPr/>
      <dgm:t>
        <a:bodyPr/>
        <a:lstStyle/>
        <a:p>
          <a:endParaRPr lang="zh-CN" altLang="en-US"/>
        </a:p>
      </dgm:t>
    </dgm:pt>
    <dgm:pt modelId="{C9E12952-0BC4-4962-A822-4C2F11C06D30}" type="pres">
      <dgm:prSet presAssocID="{A8872C8B-79B4-44BF-92E0-8172946D919C}" presName="list" presStyleCnt="0">
        <dgm:presLayoutVars>
          <dgm:dir/>
          <dgm:animLvl val="lvl"/>
        </dgm:presLayoutVars>
      </dgm:prSet>
      <dgm:spPr/>
      <dgm:t>
        <a:bodyPr/>
        <a:lstStyle/>
        <a:p>
          <a:endParaRPr lang="zh-CN" altLang="en-US"/>
        </a:p>
      </dgm:t>
    </dgm:pt>
    <dgm:pt modelId="{C28BDD9C-9A38-4D31-82C6-19BE0F7CDBA9}" type="pres">
      <dgm:prSet presAssocID="{8F24BF4D-E368-4C07-BEEC-0F260624B3F9}" presName="posSpace" presStyleCnt="0"/>
      <dgm:spPr/>
    </dgm:pt>
    <dgm:pt modelId="{91B166B9-E6BF-45DA-8229-CA34C9C90F16}" type="pres">
      <dgm:prSet presAssocID="{8F24BF4D-E368-4C07-BEEC-0F260624B3F9}" presName="vertFlow" presStyleCnt="0"/>
      <dgm:spPr/>
    </dgm:pt>
    <dgm:pt modelId="{F4DDC5FC-7B8D-4F5F-8B40-8C496822C857}" type="pres">
      <dgm:prSet presAssocID="{8F24BF4D-E368-4C07-BEEC-0F260624B3F9}" presName="topSpace" presStyleCnt="0"/>
      <dgm:spPr/>
    </dgm:pt>
    <dgm:pt modelId="{86D06BCF-D491-408E-B179-9AA9E65CECD4}" type="pres">
      <dgm:prSet presAssocID="{8F24BF4D-E368-4C07-BEEC-0F260624B3F9}" presName="firstComp" presStyleCnt="0"/>
      <dgm:spPr/>
    </dgm:pt>
    <dgm:pt modelId="{DEB06257-C8C9-452E-9AFE-1206CDB3A70B}" type="pres">
      <dgm:prSet presAssocID="{8F24BF4D-E368-4C07-BEEC-0F260624B3F9}" presName="firstChild" presStyleLbl="bgAccFollowNode1" presStyleIdx="0" presStyleCnt="3" custScaleX="65396" custScaleY="23680" custLinFactNeighborX="-89861" custLinFactNeighborY="-24295"/>
      <dgm:spPr/>
      <dgm:t>
        <a:bodyPr/>
        <a:lstStyle/>
        <a:p>
          <a:endParaRPr lang="zh-CN" altLang="en-US"/>
        </a:p>
      </dgm:t>
    </dgm:pt>
    <dgm:pt modelId="{EF558E6F-2BD4-47B5-AA25-9023B9EC7C65}" type="pres">
      <dgm:prSet presAssocID="{8F24BF4D-E368-4C07-BEEC-0F260624B3F9}" presName="firstChildTx" presStyleLbl="bgAccFollowNode1" presStyleIdx="0" presStyleCnt="3">
        <dgm:presLayoutVars>
          <dgm:bulletEnabled val="1"/>
        </dgm:presLayoutVars>
      </dgm:prSet>
      <dgm:spPr/>
      <dgm:t>
        <a:bodyPr/>
        <a:lstStyle/>
        <a:p>
          <a:endParaRPr lang="zh-CN" altLang="en-US"/>
        </a:p>
      </dgm:t>
    </dgm:pt>
    <dgm:pt modelId="{6FF01D1D-F14E-4593-9F91-5664431D27A2}" type="pres">
      <dgm:prSet presAssocID="{2DE6A753-FC79-429C-86AB-39FF3159F48F}" presName="comp" presStyleCnt="0"/>
      <dgm:spPr/>
    </dgm:pt>
    <dgm:pt modelId="{82EA29DF-BA1A-4E14-8EA0-EBC36837A951}" type="pres">
      <dgm:prSet presAssocID="{2DE6A753-FC79-429C-86AB-39FF3159F48F}" presName="child" presStyleLbl="bgAccFollowNode1" presStyleIdx="1" presStyleCnt="3" custScaleX="68047" custScaleY="25188" custLinFactNeighborX="-70965" custLinFactNeighborY="-15893"/>
      <dgm:spPr/>
      <dgm:t>
        <a:bodyPr/>
        <a:lstStyle/>
        <a:p>
          <a:endParaRPr lang="zh-CN" altLang="en-US"/>
        </a:p>
      </dgm:t>
    </dgm:pt>
    <dgm:pt modelId="{13FB7B72-BAD7-4CAE-AEB9-E2ABDF083F7A}" type="pres">
      <dgm:prSet presAssocID="{2DE6A753-FC79-429C-86AB-39FF3159F48F}" presName="childTx" presStyleLbl="bgAccFollowNode1" presStyleIdx="1" presStyleCnt="3">
        <dgm:presLayoutVars>
          <dgm:bulletEnabled val="1"/>
        </dgm:presLayoutVars>
      </dgm:prSet>
      <dgm:spPr/>
      <dgm:t>
        <a:bodyPr/>
        <a:lstStyle/>
        <a:p>
          <a:endParaRPr lang="zh-CN" altLang="en-US"/>
        </a:p>
      </dgm:t>
    </dgm:pt>
    <dgm:pt modelId="{6CC3CDDA-BC2E-432B-AFD7-E5721E179986}" type="pres">
      <dgm:prSet presAssocID="{08AA3E1B-638B-4C8F-B556-6721E893B0BE}" presName="comp" presStyleCnt="0"/>
      <dgm:spPr/>
    </dgm:pt>
    <dgm:pt modelId="{DEDC0ADB-01B3-4E34-8B23-1EFDD45C5605}" type="pres">
      <dgm:prSet presAssocID="{08AA3E1B-638B-4C8F-B556-6721E893B0BE}" presName="child" presStyleLbl="bgAccFollowNode1" presStyleIdx="2" presStyleCnt="3" custScaleX="68047" custScaleY="25188" custLinFactNeighborX="-53355" custLinFactNeighborY="-7451"/>
      <dgm:spPr/>
      <dgm:t>
        <a:bodyPr/>
        <a:lstStyle/>
        <a:p>
          <a:endParaRPr lang="zh-CN" altLang="en-US"/>
        </a:p>
      </dgm:t>
    </dgm:pt>
    <dgm:pt modelId="{8D91E874-733E-4FC4-B184-167290B3563B}" type="pres">
      <dgm:prSet presAssocID="{08AA3E1B-638B-4C8F-B556-6721E893B0BE}" presName="childTx" presStyleLbl="bgAccFollowNode1" presStyleIdx="2" presStyleCnt="3">
        <dgm:presLayoutVars>
          <dgm:bulletEnabled val="1"/>
        </dgm:presLayoutVars>
      </dgm:prSet>
      <dgm:spPr/>
      <dgm:t>
        <a:bodyPr/>
        <a:lstStyle/>
        <a:p>
          <a:endParaRPr lang="zh-CN" altLang="en-US"/>
        </a:p>
      </dgm:t>
    </dgm:pt>
    <dgm:pt modelId="{2708680D-A3F2-45AC-8C32-5E5E5EFAFEAD}" type="pres">
      <dgm:prSet presAssocID="{8F24BF4D-E368-4C07-BEEC-0F260624B3F9}" presName="negSpace" presStyleCnt="0"/>
      <dgm:spPr/>
    </dgm:pt>
    <dgm:pt modelId="{11339106-A960-44DF-ACA6-741B453DA285}" type="pres">
      <dgm:prSet presAssocID="{8F24BF4D-E368-4C07-BEEC-0F260624B3F9}" presName="circle" presStyleLbl="node1" presStyleIdx="0" presStyleCnt="1" custScaleX="43358" custScaleY="40926" custLinFactNeighborX="16533" custLinFactNeighborY="-14418"/>
      <dgm:spPr/>
      <dgm:t>
        <a:bodyPr/>
        <a:lstStyle/>
        <a:p>
          <a:endParaRPr lang="zh-CN" altLang="en-US"/>
        </a:p>
      </dgm:t>
    </dgm:pt>
  </dgm:ptLst>
  <dgm:cxnLst>
    <dgm:cxn modelId="{00743F1D-8F6A-4D15-82B4-8BD669EA68E8}" type="presOf" srcId="{08AA3E1B-638B-4C8F-B556-6721E893B0BE}" destId="{8D91E874-733E-4FC4-B184-167290B3563B}" srcOrd="1" destOrd="0" presId="urn:microsoft.com/office/officeart/2005/8/layout/hList9"/>
    <dgm:cxn modelId="{968D79F9-C2D9-4D8E-9B40-ECE564CAE059}" type="presOf" srcId="{2DE6A753-FC79-429C-86AB-39FF3159F48F}" destId="{82EA29DF-BA1A-4E14-8EA0-EBC36837A951}" srcOrd="0" destOrd="0" presId="urn:microsoft.com/office/officeart/2005/8/layout/hList9"/>
    <dgm:cxn modelId="{E5FE560C-B044-42E6-8101-22FFBE54890D}" type="presOf" srcId="{5C7A3B98-A1E3-4037-A647-74507325ABF1}" destId="{EF558E6F-2BD4-47B5-AA25-9023B9EC7C65}" srcOrd="1" destOrd="0" presId="urn:microsoft.com/office/officeart/2005/8/layout/hList9"/>
    <dgm:cxn modelId="{325B50D7-543B-410F-B8CB-AA17B9DA07EA}" srcId="{8F24BF4D-E368-4C07-BEEC-0F260624B3F9}" destId="{5C7A3B98-A1E3-4037-A647-74507325ABF1}" srcOrd="0" destOrd="0" parTransId="{EDEA5667-4074-44A5-9950-5A39AE21184C}" sibTransId="{EA952F63-E702-4094-B025-B4D2EB05A76C}"/>
    <dgm:cxn modelId="{E80FD6C9-1B7D-4CA3-AEC8-55250DD486F8}" type="presOf" srcId="{8F24BF4D-E368-4C07-BEEC-0F260624B3F9}" destId="{11339106-A960-44DF-ACA6-741B453DA285}" srcOrd="0" destOrd="0" presId="urn:microsoft.com/office/officeart/2005/8/layout/hList9"/>
    <dgm:cxn modelId="{095C6F33-CA5D-4C77-92E0-076A6CF5BEB9}" type="presOf" srcId="{5C7A3B98-A1E3-4037-A647-74507325ABF1}" destId="{DEB06257-C8C9-452E-9AFE-1206CDB3A70B}" srcOrd="0" destOrd="0" presId="urn:microsoft.com/office/officeart/2005/8/layout/hList9"/>
    <dgm:cxn modelId="{3B1C3485-C004-4698-B83D-9D1818829FE2}" srcId="{8F24BF4D-E368-4C07-BEEC-0F260624B3F9}" destId="{08AA3E1B-638B-4C8F-B556-6721E893B0BE}" srcOrd="2" destOrd="0" parTransId="{F2CBC1AD-F6B2-4ECA-A70E-0E274C9DCAA1}" sibTransId="{D7950475-8D09-4E43-9B02-02B48E5818FE}"/>
    <dgm:cxn modelId="{E7D09D78-3B1E-4F39-8A93-CEB259CEDAFD}" type="presOf" srcId="{08AA3E1B-638B-4C8F-B556-6721E893B0BE}" destId="{DEDC0ADB-01B3-4E34-8B23-1EFDD45C5605}" srcOrd="0" destOrd="0" presId="urn:microsoft.com/office/officeart/2005/8/layout/hList9"/>
    <dgm:cxn modelId="{73E111C9-A1F5-4A1A-ADA8-A05DF84784CD}" srcId="{A8872C8B-79B4-44BF-92E0-8172946D919C}" destId="{8F24BF4D-E368-4C07-BEEC-0F260624B3F9}" srcOrd="0" destOrd="0" parTransId="{F5BDC05C-BB16-474A-A9C2-B99F8CF9CAD5}" sibTransId="{9E0CBF5C-825B-4150-835F-37E92FB06F7A}"/>
    <dgm:cxn modelId="{41384F41-CAB1-4FE4-AE42-73F8125A8318}" srcId="{8F24BF4D-E368-4C07-BEEC-0F260624B3F9}" destId="{2DE6A753-FC79-429C-86AB-39FF3159F48F}" srcOrd="1" destOrd="0" parTransId="{A39A2672-7031-4B19-A46F-EBB89EA3A713}" sibTransId="{8EABD38C-09A0-4350-90FE-C90E633B7BF4}"/>
    <dgm:cxn modelId="{683D110C-B895-496E-86F7-FDA67115C721}" type="presOf" srcId="{2DE6A753-FC79-429C-86AB-39FF3159F48F}" destId="{13FB7B72-BAD7-4CAE-AEB9-E2ABDF083F7A}" srcOrd="1" destOrd="0" presId="urn:microsoft.com/office/officeart/2005/8/layout/hList9"/>
    <dgm:cxn modelId="{BFF7AB81-893B-4F58-8666-8F8C908D8AD6}" type="presOf" srcId="{A8872C8B-79B4-44BF-92E0-8172946D919C}" destId="{C9E12952-0BC4-4962-A822-4C2F11C06D30}" srcOrd="0" destOrd="0" presId="urn:microsoft.com/office/officeart/2005/8/layout/hList9"/>
    <dgm:cxn modelId="{EB28443D-DAFF-45D9-BD2B-355B430BC35E}" type="presParOf" srcId="{C9E12952-0BC4-4962-A822-4C2F11C06D30}" destId="{C28BDD9C-9A38-4D31-82C6-19BE0F7CDBA9}" srcOrd="0" destOrd="0" presId="urn:microsoft.com/office/officeart/2005/8/layout/hList9"/>
    <dgm:cxn modelId="{4D26383B-D009-4AA4-84D5-BF52707D4F53}" type="presParOf" srcId="{C9E12952-0BC4-4962-A822-4C2F11C06D30}" destId="{91B166B9-E6BF-45DA-8229-CA34C9C90F16}" srcOrd="1" destOrd="0" presId="urn:microsoft.com/office/officeart/2005/8/layout/hList9"/>
    <dgm:cxn modelId="{1B651580-318E-4428-ACD6-2362F0E0031D}" type="presParOf" srcId="{91B166B9-E6BF-45DA-8229-CA34C9C90F16}" destId="{F4DDC5FC-7B8D-4F5F-8B40-8C496822C857}" srcOrd="0" destOrd="0" presId="urn:microsoft.com/office/officeart/2005/8/layout/hList9"/>
    <dgm:cxn modelId="{8980B64D-BD70-45B9-867C-45A148098577}" type="presParOf" srcId="{91B166B9-E6BF-45DA-8229-CA34C9C90F16}" destId="{86D06BCF-D491-408E-B179-9AA9E65CECD4}" srcOrd="1" destOrd="0" presId="urn:microsoft.com/office/officeart/2005/8/layout/hList9"/>
    <dgm:cxn modelId="{A3387AF4-9C50-4997-AD11-8B741A76CEA5}" type="presParOf" srcId="{86D06BCF-D491-408E-B179-9AA9E65CECD4}" destId="{DEB06257-C8C9-452E-9AFE-1206CDB3A70B}" srcOrd="0" destOrd="0" presId="urn:microsoft.com/office/officeart/2005/8/layout/hList9"/>
    <dgm:cxn modelId="{72340630-D301-48F2-AAFA-A81E68151F61}" type="presParOf" srcId="{86D06BCF-D491-408E-B179-9AA9E65CECD4}" destId="{EF558E6F-2BD4-47B5-AA25-9023B9EC7C65}" srcOrd="1" destOrd="0" presId="urn:microsoft.com/office/officeart/2005/8/layout/hList9"/>
    <dgm:cxn modelId="{70518BBB-FDD5-4D6D-A318-A5C05BCA8E8D}" type="presParOf" srcId="{91B166B9-E6BF-45DA-8229-CA34C9C90F16}" destId="{6FF01D1D-F14E-4593-9F91-5664431D27A2}" srcOrd="2" destOrd="0" presId="urn:microsoft.com/office/officeart/2005/8/layout/hList9"/>
    <dgm:cxn modelId="{49009C18-0AFB-456F-B993-1BFF1FBE9AEA}" type="presParOf" srcId="{6FF01D1D-F14E-4593-9F91-5664431D27A2}" destId="{82EA29DF-BA1A-4E14-8EA0-EBC36837A951}" srcOrd="0" destOrd="0" presId="urn:microsoft.com/office/officeart/2005/8/layout/hList9"/>
    <dgm:cxn modelId="{B35BBC9A-3437-494C-912D-51CB4E36F82A}" type="presParOf" srcId="{6FF01D1D-F14E-4593-9F91-5664431D27A2}" destId="{13FB7B72-BAD7-4CAE-AEB9-E2ABDF083F7A}" srcOrd="1" destOrd="0" presId="urn:microsoft.com/office/officeart/2005/8/layout/hList9"/>
    <dgm:cxn modelId="{C4901CAD-6307-4CB7-9F24-DEFAD460632D}" type="presParOf" srcId="{91B166B9-E6BF-45DA-8229-CA34C9C90F16}" destId="{6CC3CDDA-BC2E-432B-AFD7-E5721E179986}" srcOrd="3" destOrd="0" presId="urn:microsoft.com/office/officeart/2005/8/layout/hList9"/>
    <dgm:cxn modelId="{DE1591F1-7757-46A4-88C4-ADB02BA5DAA3}" type="presParOf" srcId="{6CC3CDDA-BC2E-432B-AFD7-E5721E179986}" destId="{DEDC0ADB-01B3-4E34-8B23-1EFDD45C5605}" srcOrd="0" destOrd="0" presId="urn:microsoft.com/office/officeart/2005/8/layout/hList9"/>
    <dgm:cxn modelId="{C204E6E8-9492-4737-8FA0-F2EDA933D5D1}" type="presParOf" srcId="{6CC3CDDA-BC2E-432B-AFD7-E5721E179986}" destId="{8D91E874-733E-4FC4-B184-167290B3563B}" srcOrd="1" destOrd="0" presId="urn:microsoft.com/office/officeart/2005/8/layout/hList9"/>
    <dgm:cxn modelId="{520AC15A-738B-41A1-B7BC-E7E4702EA2BA}" type="presParOf" srcId="{C9E12952-0BC4-4962-A822-4C2F11C06D30}" destId="{2708680D-A3F2-45AC-8C32-5E5E5EFAFEAD}" srcOrd="2" destOrd="0" presId="urn:microsoft.com/office/officeart/2005/8/layout/hList9"/>
    <dgm:cxn modelId="{C821D039-1F88-42AB-A129-31F7B9908EC4}" type="presParOf" srcId="{C9E12952-0BC4-4962-A822-4C2F11C06D30}" destId="{11339106-A960-44DF-ACA6-741B453DA285}" srcOrd="3" destOrd="0" presId="urn:microsoft.com/office/officeart/2005/8/layout/hList9"/>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878C1DC-18E1-4496-A381-64CB0208C35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zh-CN" altLang="en-US"/>
        </a:p>
      </dgm:t>
    </dgm:pt>
    <dgm:pt modelId="{C8AC29F1-3249-468B-88FB-4DEBAA322997}">
      <dgm:prSet phldrT="[文本]"/>
      <dgm:spPr/>
      <dgm:t>
        <a:bodyPr/>
        <a:lstStyle/>
        <a:p>
          <a:r>
            <a:rPr lang="zh-CN" dirty="0" smtClean="0">
              <a:solidFill>
                <a:schemeClr val="tx1"/>
              </a:solidFill>
            </a:rPr>
            <a:t>国务院组织机构</a:t>
          </a:r>
          <a:endParaRPr lang="zh-CN" altLang="en-US" dirty="0">
            <a:solidFill>
              <a:schemeClr val="tx1"/>
            </a:solidFill>
          </a:endParaRPr>
        </a:p>
      </dgm:t>
    </dgm:pt>
    <dgm:pt modelId="{E0584D3F-9A45-45AD-9860-AC7F06E31667}" type="parTrans" cxnId="{D5D831B6-849D-4ADE-9877-14D1CEA47274}">
      <dgm:prSet/>
      <dgm:spPr/>
      <dgm:t>
        <a:bodyPr/>
        <a:lstStyle/>
        <a:p>
          <a:endParaRPr lang="zh-CN" altLang="en-US">
            <a:solidFill>
              <a:schemeClr val="tx1"/>
            </a:solidFill>
          </a:endParaRPr>
        </a:p>
      </dgm:t>
    </dgm:pt>
    <dgm:pt modelId="{5E62F972-89DD-4AC7-B408-C67C4EF9BFF9}" type="sibTrans" cxnId="{D5D831B6-849D-4ADE-9877-14D1CEA47274}">
      <dgm:prSet/>
      <dgm:spPr/>
      <dgm:t>
        <a:bodyPr/>
        <a:lstStyle/>
        <a:p>
          <a:endParaRPr lang="zh-CN" altLang="en-US">
            <a:solidFill>
              <a:schemeClr val="tx1"/>
            </a:solidFill>
          </a:endParaRPr>
        </a:p>
      </dgm:t>
    </dgm:pt>
    <dgm:pt modelId="{50291FFC-7CD0-40D3-B8A5-F9C7F05E70DC}">
      <dgm:prSet phldrT="[文本]"/>
      <dgm:spPr/>
      <dgm:t>
        <a:bodyPr/>
        <a:lstStyle/>
        <a:p>
          <a:r>
            <a:rPr lang="zh-CN" dirty="0" smtClean="0">
              <a:solidFill>
                <a:schemeClr val="tx1"/>
              </a:solidFill>
            </a:rPr>
            <a:t>综合政务</a:t>
          </a:r>
          <a:endParaRPr lang="zh-CN" altLang="en-US" dirty="0">
            <a:solidFill>
              <a:schemeClr val="tx1"/>
            </a:solidFill>
          </a:endParaRPr>
        </a:p>
      </dgm:t>
    </dgm:pt>
    <dgm:pt modelId="{1B17518D-A742-408D-AD4D-1F0AC8A84CF4}" type="parTrans" cxnId="{1C84ED85-FAF1-435F-B660-2D1377D38869}">
      <dgm:prSet/>
      <dgm:spPr/>
      <dgm:t>
        <a:bodyPr/>
        <a:lstStyle/>
        <a:p>
          <a:endParaRPr lang="zh-CN" altLang="en-US">
            <a:solidFill>
              <a:schemeClr val="tx1"/>
            </a:solidFill>
          </a:endParaRPr>
        </a:p>
      </dgm:t>
    </dgm:pt>
    <dgm:pt modelId="{458BEE55-E6F9-402D-8141-13117776D005}" type="sibTrans" cxnId="{1C84ED85-FAF1-435F-B660-2D1377D38869}">
      <dgm:prSet/>
      <dgm:spPr/>
      <dgm:t>
        <a:bodyPr/>
        <a:lstStyle/>
        <a:p>
          <a:endParaRPr lang="zh-CN" altLang="en-US">
            <a:solidFill>
              <a:schemeClr val="tx1"/>
            </a:solidFill>
          </a:endParaRPr>
        </a:p>
      </dgm:t>
    </dgm:pt>
    <dgm:pt modelId="{E6ECB86E-FDCF-4C9D-A0D3-8E9F001F15A4}">
      <dgm:prSet phldrT="[文本]"/>
      <dgm:spPr/>
      <dgm:t>
        <a:bodyPr/>
        <a:lstStyle/>
        <a:p>
          <a:r>
            <a:rPr lang="zh-CN" dirty="0" smtClean="0">
              <a:solidFill>
                <a:schemeClr val="tx1"/>
              </a:solidFill>
            </a:rPr>
            <a:t>国民经济管理、国有资产监管</a:t>
          </a:r>
          <a:endParaRPr lang="zh-CN" altLang="en-US" dirty="0">
            <a:solidFill>
              <a:schemeClr val="tx1"/>
            </a:solidFill>
          </a:endParaRPr>
        </a:p>
      </dgm:t>
    </dgm:pt>
    <dgm:pt modelId="{E3DBEA3E-C87D-4B28-9A14-E92642764E95}" type="parTrans" cxnId="{C8588CAC-0819-4906-8841-4873E53EED76}">
      <dgm:prSet/>
      <dgm:spPr/>
      <dgm:t>
        <a:bodyPr/>
        <a:lstStyle/>
        <a:p>
          <a:endParaRPr lang="zh-CN" altLang="en-US">
            <a:solidFill>
              <a:schemeClr val="tx1"/>
            </a:solidFill>
          </a:endParaRPr>
        </a:p>
      </dgm:t>
    </dgm:pt>
    <dgm:pt modelId="{8A4E35F8-91F2-40AF-848C-9B7FAD96D525}" type="sibTrans" cxnId="{C8588CAC-0819-4906-8841-4873E53EED76}">
      <dgm:prSet/>
      <dgm:spPr/>
      <dgm:t>
        <a:bodyPr/>
        <a:lstStyle/>
        <a:p>
          <a:endParaRPr lang="zh-CN" altLang="en-US">
            <a:solidFill>
              <a:schemeClr val="tx1"/>
            </a:solidFill>
          </a:endParaRPr>
        </a:p>
      </dgm:t>
    </dgm:pt>
    <dgm:pt modelId="{50C485CF-59EA-48F2-B244-6ED6757F15E8}">
      <dgm:prSet phldrT="[文本]"/>
      <dgm:spPr/>
      <dgm:t>
        <a:bodyPr/>
        <a:lstStyle/>
        <a:p>
          <a:r>
            <a:rPr lang="zh-CN" dirty="0" smtClean="0">
              <a:solidFill>
                <a:schemeClr val="tx1"/>
              </a:solidFill>
            </a:rPr>
            <a:t>财政、金融、审计</a:t>
          </a:r>
          <a:endParaRPr lang="zh-CN" altLang="en-US" dirty="0">
            <a:solidFill>
              <a:schemeClr val="tx1"/>
            </a:solidFill>
          </a:endParaRPr>
        </a:p>
      </dgm:t>
    </dgm:pt>
    <dgm:pt modelId="{CD967B29-A3EB-4BB4-8B92-3FA759BA9C5B}" type="parTrans" cxnId="{8184F992-32FC-4B6C-B16C-9147AADA2E2E}">
      <dgm:prSet/>
      <dgm:spPr/>
      <dgm:t>
        <a:bodyPr/>
        <a:lstStyle/>
        <a:p>
          <a:endParaRPr lang="zh-CN" altLang="en-US">
            <a:solidFill>
              <a:schemeClr val="tx1"/>
            </a:solidFill>
          </a:endParaRPr>
        </a:p>
      </dgm:t>
    </dgm:pt>
    <dgm:pt modelId="{9C182886-3C7D-42CE-986E-7BFDAA000FBC}" type="sibTrans" cxnId="{8184F992-32FC-4B6C-B16C-9147AADA2E2E}">
      <dgm:prSet/>
      <dgm:spPr/>
      <dgm:t>
        <a:bodyPr/>
        <a:lstStyle/>
        <a:p>
          <a:endParaRPr lang="zh-CN" altLang="en-US">
            <a:solidFill>
              <a:schemeClr val="tx1"/>
            </a:solidFill>
          </a:endParaRPr>
        </a:p>
      </dgm:t>
    </dgm:pt>
    <dgm:pt modelId="{F4C0ABB4-4364-4344-94EA-74F203EE5339}">
      <dgm:prSet phldrT="[文本]"/>
      <dgm:spPr/>
      <dgm:t>
        <a:bodyPr/>
        <a:lstStyle/>
        <a:p>
          <a:r>
            <a:rPr lang="zh-CN" dirty="0" smtClean="0">
              <a:solidFill>
                <a:schemeClr val="tx1"/>
              </a:solidFill>
            </a:rPr>
            <a:t>国土资源、能源</a:t>
          </a:r>
          <a:endParaRPr lang="zh-CN" altLang="en-US" dirty="0">
            <a:solidFill>
              <a:schemeClr val="tx1"/>
            </a:solidFill>
          </a:endParaRPr>
        </a:p>
      </dgm:t>
    </dgm:pt>
    <dgm:pt modelId="{2C477338-F22C-4C87-94CF-4EA99F8C5872}" type="parTrans" cxnId="{F2DCF9E9-7BC3-4B5F-BFA6-B905280D4628}">
      <dgm:prSet/>
      <dgm:spPr/>
      <dgm:t>
        <a:bodyPr/>
        <a:lstStyle/>
        <a:p>
          <a:endParaRPr lang="zh-CN" altLang="en-US">
            <a:solidFill>
              <a:schemeClr val="tx1"/>
            </a:solidFill>
          </a:endParaRPr>
        </a:p>
      </dgm:t>
    </dgm:pt>
    <dgm:pt modelId="{CBA707A2-C16C-448F-907C-763E4BC593DA}" type="sibTrans" cxnId="{F2DCF9E9-7BC3-4B5F-BFA6-B905280D4628}">
      <dgm:prSet/>
      <dgm:spPr/>
      <dgm:t>
        <a:bodyPr/>
        <a:lstStyle/>
        <a:p>
          <a:endParaRPr lang="zh-CN" altLang="en-US">
            <a:solidFill>
              <a:schemeClr val="tx1"/>
            </a:solidFill>
          </a:endParaRPr>
        </a:p>
      </dgm:t>
    </dgm:pt>
    <dgm:pt modelId="{6144DAB0-19E6-4964-8FDD-9581B5142093}">
      <dgm:prSet phldrT="[文本]"/>
      <dgm:spPr/>
      <dgm:t>
        <a:bodyPr/>
        <a:lstStyle/>
        <a:p>
          <a:r>
            <a:rPr lang="zh-CN" dirty="0" smtClean="0">
              <a:solidFill>
                <a:schemeClr val="tx1"/>
              </a:solidFill>
            </a:rPr>
            <a:t>农业、林业、水利</a:t>
          </a:r>
          <a:endParaRPr lang="zh-CN" altLang="en-US" dirty="0">
            <a:solidFill>
              <a:schemeClr val="tx1"/>
            </a:solidFill>
          </a:endParaRPr>
        </a:p>
      </dgm:t>
    </dgm:pt>
    <dgm:pt modelId="{A1DE9C51-E9F6-409F-A10C-D98148142B11}" type="parTrans" cxnId="{91674A77-DAD4-44C1-AC5B-F1CAD11E48DD}">
      <dgm:prSet/>
      <dgm:spPr/>
      <dgm:t>
        <a:bodyPr/>
        <a:lstStyle/>
        <a:p>
          <a:endParaRPr lang="zh-CN" altLang="en-US">
            <a:solidFill>
              <a:schemeClr val="tx1"/>
            </a:solidFill>
          </a:endParaRPr>
        </a:p>
      </dgm:t>
    </dgm:pt>
    <dgm:pt modelId="{86047F9E-CFA8-4068-8940-71CAA0C963A7}" type="sibTrans" cxnId="{91674A77-DAD4-44C1-AC5B-F1CAD11E48DD}">
      <dgm:prSet/>
      <dgm:spPr/>
      <dgm:t>
        <a:bodyPr/>
        <a:lstStyle/>
        <a:p>
          <a:endParaRPr lang="zh-CN" altLang="en-US">
            <a:solidFill>
              <a:schemeClr val="tx1"/>
            </a:solidFill>
          </a:endParaRPr>
        </a:p>
      </dgm:t>
    </dgm:pt>
    <dgm:pt modelId="{4F514906-A6C1-4D0E-974D-A455DFBFA12A}">
      <dgm:prSet phldrT="[文本]"/>
      <dgm:spPr/>
      <dgm:t>
        <a:bodyPr/>
        <a:lstStyle/>
        <a:p>
          <a:r>
            <a:rPr lang="zh-CN" dirty="0" smtClean="0">
              <a:solidFill>
                <a:schemeClr val="tx1"/>
              </a:solidFill>
            </a:rPr>
            <a:t>工业、交通</a:t>
          </a:r>
          <a:endParaRPr lang="zh-CN" altLang="en-US" dirty="0">
            <a:solidFill>
              <a:schemeClr val="tx1"/>
            </a:solidFill>
          </a:endParaRPr>
        </a:p>
      </dgm:t>
    </dgm:pt>
    <dgm:pt modelId="{D6C1B493-30AF-4AB1-828B-15B0C0BA68C3}" type="parTrans" cxnId="{31ED12A8-DA2D-4DD1-910E-29012FDB986B}">
      <dgm:prSet/>
      <dgm:spPr/>
      <dgm:t>
        <a:bodyPr/>
        <a:lstStyle/>
        <a:p>
          <a:endParaRPr lang="zh-CN" altLang="en-US">
            <a:solidFill>
              <a:schemeClr val="tx1"/>
            </a:solidFill>
          </a:endParaRPr>
        </a:p>
      </dgm:t>
    </dgm:pt>
    <dgm:pt modelId="{E8B0075B-5674-474E-859B-D43E8F6E2F5B}" type="sibTrans" cxnId="{31ED12A8-DA2D-4DD1-910E-29012FDB986B}">
      <dgm:prSet/>
      <dgm:spPr/>
      <dgm:t>
        <a:bodyPr/>
        <a:lstStyle/>
        <a:p>
          <a:endParaRPr lang="zh-CN" altLang="en-US">
            <a:solidFill>
              <a:schemeClr val="tx1"/>
            </a:solidFill>
          </a:endParaRPr>
        </a:p>
      </dgm:t>
    </dgm:pt>
    <dgm:pt modelId="{0BBEF573-4B85-428B-922C-8B205AE58068}">
      <dgm:prSet phldrT="[文本]"/>
      <dgm:spPr/>
      <dgm:t>
        <a:bodyPr/>
        <a:lstStyle/>
        <a:p>
          <a:r>
            <a:rPr lang="zh-CN" dirty="0" smtClean="0">
              <a:solidFill>
                <a:schemeClr val="tx1"/>
              </a:solidFill>
            </a:rPr>
            <a:t>商贸、海关、旅游</a:t>
          </a:r>
          <a:endParaRPr lang="zh-CN" altLang="en-US" dirty="0">
            <a:solidFill>
              <a:schemeClr val="tx1"/>
            </a:solidFill>
          </a:endParaRPr>
        </a:p>
      </dgm:t>
    </dgm:pt>
    <dgm:pt modelId="{D7D6D550-BD41-4519-8FCE-B45037D0FA40}" type="parTrans" cxnId="{02CBD847-D806-412A-BBD5-CDE9AEE44A8D}">
      <dgm:prSet/>
      <dgm:spPr/>
      <dgm:t>
        <a:bodyPr/>
        <a:lstStyle/>
        <a:p>
          <a:endParaRPr lang="zh-CN" altLang="en-US">
            <a:solidFill>
              <a:schemeClr val="tx1"/>
            </a:solidFill>
          </a:endParaRPr>
        </a:p>
      </dgm:t>
    </dgm:pt>
    <dgm:pt modelId="{1455ECF0-5671-442F-82E9-90020BDC66A4}" type="sibTrans" cxnId="{02CBD847-D806-412A-BBD5-CDE9AEE44A8D}">
      <dgm:prSet/>
      <dgm:spPr/>
      <dgm:t>
        <a:bodyPr/>
        <a:lstStyle/>
        <a:p>
          <a:endParaRPr lang="zh-CN" altLang="en-US">
            <a:solidFill>
              <a:schemeClr val="tx1"/>
            </a:solidFill>
          </a:endParaRPr>
        </a:p>
      </dgm:t>
    </dgm:pt>
    <dgm:pt modelId="{5625A8A0-C598-4A4D-9D44-D3F01F4898B8}">
      <dgm:prSet phldrT="[文本]"/>
      <dgm:spPr/>
      <dgm:t>
        <a:bodyPr/>
        <a:lstStyle/>
        <a:p>
          <a:r>
            <a:rPr lang="zh-CN" dirty="0" smtClean="0">
              <a:solidFill>
                <a:schemeClr val="tx1"/>
              </a:solidFill>
            </a:rPr>
            <a:t>市场监管、安全生产监管</a:t>
          </a:r>
          <a:endParaRPr lang="zh-CN" altLang="en-US" dirty="0">
            <a:solidFill>
              <a:schemeClr val="tx1"/>
            </a:solidFill>
          </a:endParaRPr>
        </a:p>
      </dgm:t>
    </dgm:pt>
    <dgm:pt modelId="{CCACA783-DD8A-4D47-98F0-1D0CE6CE2809}" type="parTrans" cxnId="{364563E8-092B-4E9E-B201-309F5528DE33}">
      <dgm:prSet/>
      <dgm:spPr/>
      <dgm:t>
        <a:bodyPr/>
        <a:lstStyle/>
        <a:p>
          <a:endParaRPr lang="zh-CN" altLang="en-US">
            <a:solidFill>
              <a:schemeClr val="tx1"/>
            </a:solidFill>
          </a:endParaRPr>
        </a:p>
      </dgm:t>
    </dgm:pt>
    <dgm:pt modelId="{03A42F46-797B-4867-A69F-84084CA4C9DF}" type="sibTrans" cxnId="{364563E8-092B-4E9E-B201-309F5528DE33}">
      <dgm:prSet/>
      <dgm:spPr/>
      <dgm:t>
        <a:bodyPr/>
        <a:lstStyle/>
        <a:p>
          <a:endParaRPr lang="zh-CN" altLang="en-US">
            <a:solidFill>
              <a:schemeClr val="tx1"/>
            </a:solidFill>
          </a:endParaRPr>
        </a:p>
      </dgm:t>
    </dgm:pt>
    <dgm:pt modelId="{9323796B-AC8D-4F15-8A16-755039D8EA9A}">
      <dgm:prSet phldrT="[文本]"/>
      <dgm:spPr/>
      <dgm:t>
        <a:bodyPr/>
        <a:lstStyle/>
        <a:p>
          <a:r>
            <a:rPr lang="zh-CN" dirty="0" smtClean="0">
              <a:solidFill>
                <a:schemeClr val="tx1"/>
              </a:solidFill>
            </a:rPr>
            <a:t>城乡建设、环境保护</a:t>
          </a:r>
          <a:endParaRPr lang="zh-CN" altLang="en-US" dirty="0">
            <a:solidFill>
              <a:schemeClr val="tx1"/>
            </a:solidFill>
          </a:endParaRPr>
        </a:p>
      </dgm:t>
    </dgm:pt>
    <dgm:pt modelId="{C5B1B5AF-8463-466A-8B5A-25A39983160C}" type="parTrans" cxnId="{C36B2A6D-61F1-4391-9D81-B7FE262D2771}">
      <dgm:prSet/>
      <dgm:spPr/>
      <dgm:t>
        <a:bodyPr/>
        <a:lstStyle/>
        <a:p>
          <a:endParaRPr lang="zh-CN" altLang="en-US">
            <a:solidFill>
              <a:schemeClr val="tx1"/>
            </a:solidFill>
          </a:endParaRPr>
        </a:p>
      </dgm:t>
    </dgm:pt>
    <dgm:pt modelId="{F3332A3A-6E57-4543-98F1-6C02AF1C0891}" type="sibTrans" cxnId="{C36B2A6D-61F1-4391-9D81-B7FE262D2771}">
      <dgm:prSet/>
      <dgm:spPr/>
      <dgm:t>
        <a:bodyPr/>
        <a:lstStyle/>
        <a:p>
          <a:endParaRPr lang="zh-CN" altLang="en-US">
            <a:solidFill>
              <a:schemeClr val="tx1"/>
            </a:solidFill>
          </a:endParaRPr>
        </a:p>
      </dgm:t>
    </dgm:pt>
    <dgm:pt modelId="{BBC99778-FC8F-4F83-ADD2-B05086A614CC}">
      <dgm:prSet phldrT="[文本]"/>
      <dgm:spPr/>
      <dgm:t>
        <a:bodyPr/>
        <a:lstStyle/>
        <a:p>
          <a:r>
            <a:rPr lang="zh-CN" dirty="0" smtClean="0">
              <a:solidFill>
                <a:schemeClr val="tx1"/>
              </a:solidFill>
            </a:rPr>
            <a:t>科技、教育</a:t>
          </a:r>
          <a:endParaRPr lang="zh-CN" altLang="en-US" dirty="0">
            <a:solidFill>
              <a:schemeClr val="tx1"/>
            </a:solidFill>
          </a:endParaRPr>
        </a:p>
      </dgm:t>
    </dgm:pt>
    <dgm:pt modelId="{3ACEB49D-6AB8-49B2-8EFB-CAF6BB11815A}" type="parTrans" cxnId="{86A273E5-F39D-4890-B038-D4103BB392B1}">
      <dgm:prSet/>
      <dgm:spPr/>
      <dgm:t>
        <a:bodyPr/>
        <a:lstStyle/>
        <a:p>
          <a:endParaRPr lang="zh-CN" altLang="en-US">
            <a:solidFill>
              <a:schemeClr val="tx1"/>
            </a:solidFill>
          </a:endParaRPr>
        </a:p>
      </dgm:t>
    </dgm:pt>
    <dgm:pt modelId="{B01F533B-A8A2-4CCD-BF22-8AD46027AE9C}" type="sibTrans" cxnId="{86A273E5-F39D-4890-B038-D4103BB392B1}">
      <dgm:prSet/>
      <dgm:spPr/>
      <dgm:t>
        <a:bodyPr/>
        <a:lstStyle/>
        <a:p>
          <a:endParaRPr lang="zh-CN" altLang="en-US">
            <a:solidFill>
              <a:schemeClr val="tx1"/>
            </a:solidFill>
          </a:endParaRPr>
        </a:p>
      </dgm:t>
    </dgm:pt>
    <dgm:pt modelId="{90EFB4E7-54AC-4548-870F-E7ED6E12E165}">
      <dgm:prSet phldrT="[文本]"/>
      <dgm:spPr/>
      <dgm:t>
        <a:bodyPr/>
        <a:lstStyle/>
        <a:p>
          <a:r>
            <a:rPr lang="zh-CN" dirty="0" smtClean="0">
              <a:solidFill>
                <a:schemeClr val="tx1"/>
              </a:solidFill>
            </a:rPr>
            <a:t>文、广电、新闻出版</a:t>
          </a:r>
          <a:endParaRPr lang="zh-CN" altLang="en-US" dirty="0">
            <a:solidFill>
              <a:schemeClr val="tx1"/>
            </a:solidFill>
          </a:endParaRPr>
        </a:p>
      </dgm:t>
    </dgm:pt>
    <dgm:pt modelId="{9700E550-1F58-45EE-8CBC-16AB34E28FEE}" type="parTrans" cxnId="{080F3874-7412-4BA9-8AFA-DE0BB9639494}">
      <dgm:prSet/>
      <dgm:spPr/>
      <dgm:t>
        <a:bodyPr/>
        <a:lstStyle/>
        <a:p>
          <a:endParaRPr lang="zh-CN" altLang="en-US">
            <a:solidFill>
              <a:schemeClr val="tx1"/>
            </a:solidFill>
          </a:endParaRPr>
        </a:p>
      </dgm:t>
    </dgm:pt>
    <dgm:pt modelId="{CBBE08FA-38B2-4D8A-8A7E-113DDD0D6B64}" type="sibTrans" cxnId="{080F3874-7412-4BA9-8AFA-DE0BB9639494}">
      <dgm:prSet/>
      <dgm:spPr/>
      <dgm:t>
        <a:bodyPr/>
        <a:lstStyle/>
        <a:p>
          <a:endParaRPr lang="zh-CN" altLang="en-US">
            <a:solidFill>
              <a:schemeClr val="tx1"/>
            </a:solidFill>
          </a:endParaRPr>
        </a:p>
      </dgm:t>
    </dgm:pt>
    <dgm:pt modelId="{36B80642-A1EF-49F6-B8B9-C14462729751}">
      <dgm:prSet phldrT="[文本]"/>
      <dgm:spPr/>
      <dgm:t>
        <a:bodyPr/>
        <a:lstStyle/>
        <a:p>
          <a:r>
            <a:rPr lang="zh-CN" dirty="0" smtClean="0">
              <a:solidFill>
                <a:schemeClr val="tx1"/>
              </a:solidFill>
            </a:rPr>
            <a:t>卫生、体育</a:t>
          </a:r>
          <a:endParaRPr lang="zh-CN" altLang="en-US" dirty="0">
            <a:solidFill>
              <a:schemeClr val="tx1"/>
            </a:solidFill>
          </a:endParaRPr>
        </a:p>
      </dgm:t>
    </dgm:pt>
    <dgm:pt modelId="{03633008-73EE-4193-8580-1BF86F76DFB1}" type="parTrans" cxnId="{19E045EE-7EE1-4457-AD77-983385423AEE}">
      <dgm:prSet/>
      <dgm:spPr/>
      <dgm:t>
        <a:bodyPr/>
        <a:lstStyle/>
        <a:p>
          <a:endParaRPr lang="zh-CN" altLang="en-US">
            <a:solidFill>
              <a:schemeClr val="tx1"/>
            </a:solidFill>
          </a:endParaRPr>
        </a:p>
      </dgm:t>
    </dgm:pt>
    <dgm:pt modelId="{2A1E345C-2772-4B3C-8BCE-23B49109C96F}" type="sibTrans" cxnId="{19E045EE-7EE1-4457-AD77-983385423AEE}">
      <dgm:prSet/>
      <dgm:spPr/>
      <dgm:t>
        <a:bodyPr/>
        <a:lstStyle/>
        <a:p>
          <a:endParaRPr lang="zh-CN" altLang="en-US">
            <a:solidFill>
              <a:schemeClr val="tx1"/>
            </a:solidFill>
          </a:endParaRPr>
        </a:p>
      </dgm:t>
    </dgm:pt>
    <dgm:pt modelId="{6FD300F4-7B54-4083-ABDD-0EFCF0F25489}">
      <dgm:prSet phldrT="[文本]"/>
      <dgm:spPr/>
      <dgm:t>
        <a:bodyPr/>
        <a:lstStyle/>
        <a:p>
          <a:r>
            <a:rPr lang="zh-CN" dirty="0" smtClean="0">
              <a:solidFill>
                <a:schemeClr val="tx1"/>
              </a:solidFill>
            </a:rPr>
            <a:t>民政、扶贫、救灾</a:t>
          </a:r>
          <a:endParaRPr lang="zh-CN" altLang="en-US" dirty="0">
            <a:solidFill>
              <a:schemeClr val="tx1"/>
            </a:solidFill>
          </a:endParaRPr>
        </a:p>
      </dgm:t>
    </dgm:pt>
    <dgm:pt modelId="{592CC65B-9BAC-4258-8633-6D64EA839960}" type="parTrans" cxnId="{85B68093-2435-4CA1-82D5-113862C7120E}">
      <dgm:prSet/>
      <dgm:spPr/>
      <dgm:t>
        <a:bodyPr/>
        <a:lstStyle/>
        <a:p>
          <a:endParaRPr lang="zh-CN" altLang="en-US">
            <a:solidFill>
              <a:schemeClr val="tx1"/>
            </a:solidFill>
          </a:endParaRPr>
        </a:p>
      </dgm:t>
    </dgm:pt>
    <dgm:pt modelId="{921AD47A-8425-4B98-9956-43729333DB21}" type="sibTrans" cxnId="{85B68093-2435-4CA1-82D5-113862C7120E}">
      <dgm:prSet/>
      <dgm:spPr/>
      <dgm:t>
        <a:bodyPr/>
        <a:lstStyle/>
        <a:p>
          <a:endParaRPr lang="zh-CN" altLang="en-US">
            <a:solidFill>
              <a:schemeClr val="tx1"/>
            </a:solidFill>
          </a:endParaRPr>
        </a:p>
      </dgm:t>
    </dgm:pt>
    <dgm:pt modelId="{6D27076F-CC19-4A29-8F72-491CA9FCCC44}">
      <dgm:prSet phldrT="[文本]"/>
      <dgm:spPr/>
      <dgm:t>
        <a:bodyPr/>
        <a:lstStyle/>
        <a:p>
          <a:r>
            <a:rPr lang="zh-CN" dirty="0" smtClean="0">
              <a:solidFill>
                <a:schemeClr val="tx1"/>
              </a:solidFill>
            </a:rPr>
            <a:t>民族、宗教</a:t>
          </a:r>
          <a:endParaRPr lang="zh-CN" altLang="en-US" dirty="0">
            <a:solidFill>
              <a:schemeClr val="tx1"/>
            </a:solidFill>
          </a:endParaRPr>
        </a:p>
      </dgm:t>
    </dgm:pt>
    <dgm:pt modelId="{29ADD512-B7C5-432C-BE9B-A19C2DDF913D}" type="parTrans" cxnId="{1C5ED8DA-9BB8-40FE-AAEC-FAEF50828297}">
      <dgm:prSet/>
      <dgm:spPr/>
      <dgm:t>
        <a:bodyPr/>
        <a:lstStyle/>
        <a:p>
          <a:endParaRPr lang="zh-CN" altLang="en-US">
            <a:solidFill>
              <a:schemeClr val="tx1"/>
            </a:solidFill>
          </a:endParaRPr>
        </a:p>
      </dgm:t>
    </dgm:pt>
    <dgm:pt modelId="{14EB939E-E632-40E8-91F2-DAA0BF7AAA01}" type="sibTrans" cxnId="{1C5ED8DA-9BB8-40FE-AAEC-FAEF50828297}">
      <dgm:prSet/>
      <dgm:spPr/>
      <dgm:t>
        <a:bodyPr/>
        <a:lstStyle/>
        <a:p>
          <a:endParaRPr lang="zh-CN" altLang="en-US">
            <a:solidFill>
              <a:schemeClr val="tx1"/>
            </a:solidFill>
          </a:endParaRPr>
        </a:p>
      </dgm:t>
    </dgm:pt>
    <dgm:pt modelId="{E2DB4DD7-F0AB-421F-8B19-245F803C22EE}">
      <dgm:prSet phldrT="[文本]"/>
      <dgm:spPr/>
      <dgm:t>
        <a:bodyPr/>
        <a:lstStyle/>
        <a:p>
          <a:r>
            <a:rPr lang="zh-CN" dirty="0" smtClean="0">
              <a:solidFill>
                <a:schemeClr val="tx1"/>
              </a:solidFill>
            </a:rPr>
            <a:t>对外事务</a:t>
          </a:r>
          <a:endParaRPr lang="zh-CN" altLang="en-US" dirty="0">
            <a:solidFill>
              <a:schemeClr val="tx1"/>
            </a:solidFill>
          </a:endParaRPr>
        </a:p>
      </dgm:t>
    </dgm:pt>
    <dgm:pt modelId="{836F2455-8F27-4671-878C-D099292294EA}" type="parTrans" cxnId="{C6933CA0-92EC-4C48-ABE6-89CBE4D73D44}">
      <dgm:prSet/>
      <dgm:spPr/>
      <dgm:t>
        <a:bodyPr/>
        <a:lstStyle/>
        <a:p>
          <a:endParaRPr lang="zh-CN" altLang="en-US">
            <a:solidFill>
              <a:schemeClr val="tx1"/>
            </a:solidFill>
          </a:endParaRPr>
        </a:p>
      </dgm:t>
    </dgm:pt>
    <dgm:pt modelId="{CCA7DE2E-E438-4208-9179-C459F03C2A59}" type="sibTrans" cxnId="{C6933CA0-92EC-4C48-ABE6-89CBE4D73D44}">
      <dgm:prSet/>
      <dgm:spPr/>
      <dgm:t>
        <a:bodyPr/>
        <a:lstStyle/>
        <a:p>
          <a:endParaRPr lang="zh-CN" altLang="en-US">
            <a:solidFill>
              <a:schemeClr val="tx1"/>
            </a:solidFill>
          </a:endParaRPr>
        </a:p>
      </dgm:t>
    </dgm:pt>
    <dgm:pt modelId="{DFB89024-BA99-4EAC-BE3F-35555AA1C0A8}">
      <dgm:prSet phldrT="[文本]"/>
      <dgm:spPr/>
      <dgm:t>
        <a:bodyPr/>
        <a:lstStyle/>
        <a:p>
          <a:r>
            <a:rPr lang="zh-CN" dirty="0" smtClean="0">
              <a:solidFill>
                <a:schemeClr val="tx1"/>
              </a:solidFill>
            </a:rPr>
            <a:t>港澳台侨工作</a:t>
          </a:r>
          <a:endParaRPr lang="zh-CN" altLang="en-US" dirty="0">
            <a:solidFill>
              <a:schemeClr val="tx1"/>
            </a:solidFill>
          </a:endParaRPr>
        </a:p>
      </dgm:t>
    </dgm:pt>
    <dgm:pt modelId="{84424F02-9902-4A29-A5D4-A2CB6DAF1A15}" type="parTrans" cxnId="{D71AA4BB-52A8-4A2F-A702-FD7CE9963757}">
      <dgm:prSet/>
      <dgm:spPr/>
      <dgm:t>
        <a:bodyPr/>
        <a:lstStyle/>
        <a:p>
          <a:endParaRPr lang="zh-CN" altLang="en-US">
            <a:solidFill>
              <a:schemeClr val="tx1"/>
            </a:solidFill>
          </a:endParaRPr>
        </a:p>
      </dgm:t>
    </dgm:pt>
    <dgm:pt modelId="{BDED3C12-FD8E-46E9-8D99-3BC8227EE771}" type="sibTrans" cxnId="{D71AA4BB-52A8-4A2F-A702-FD7CE9963757}">
      <dgm:prSet/>
      <dgm:spPr/>
      <dgm:t>
        <a:bodyPr/>
        <a:lstStyle/>
        <a:p>
          <a:endParaRPr lang="zh-CN" altLang="en-US">
            <a:solidFill>
              <a:schemeClr val="tx1"/>
            </a:solidFill>
          </a:endParaRPr>
        </a:p>
      </dgm:t>
    </dgm:pt>
    <dgm:pt modelId="{B3E5A795-C440-41FA-A19B-4D2EBC5ACD3D}">
      <dgm:prSet phldrT="[文本]"/>
      <dgm:spPr/>
      <dgm:t>
        <a:bodyPr/>
        <a:lstStyle/>
        <a:p>
          <a:r>
            <a:rPr lang="zh-CN" altLang="en-US" dirty="0" smtClean="0">
              <a:solidFill>
                <a:schemeClr val="tx1"/>
              </a:solidFill>
            </a:rPr>
            <a:t>其他</a:t>
          </a:r>
          <a:endParaRPr lang="zh-CN" altLang="en-US" dirty="0">
            <a:solidFill>
              <a:schemeClr val="tx1"/>
            </a:solidFill>
          </a:endParaRPr>
        </a:p>
      </dgm:t>
    </dgm:pt>
    <dgm:pt modelId="{37499BFC-BE9D-4DBF-ACCF-2130FEE6721D}" type="parTrans" cxnId="{346D29DB-9DAC-4083-8A1E-2E63B694D167}">
      <dgm:prSet/>
      <dgm:spPr/>
      <dgm:t>
        <a:bodyPr/>
        <a:lstStyle/>
        <a:p>
          <a:endParaRPr lang="zh-CN" altLang="en-US">
            <a:solidFill>
              <a:schemeClr val="tx1"/>
            </a:solidFill>
          </a:endParaRPr>
        </a:p>
      </dgm:t>
    </dgm:pt>
    <dgm:pt modelId="{CF0B683D-8F0C-4E02-9460-D5B8642F9399}" type="sibTrans" cxnId="{346D29DB-9DAC-4083-8A1E-2E63B694D167}">
      <dgm:prSet/>
      <dgm:spPr/>
      <dgm:t>
        <a:bodyPr/>
        <a:lstStyle/>
        <a:p>
          <a:endParaRPr lang="zh-CN" altLang="en-US">
            <a:solidFill>
              <a:schemeClr val="tx1"/>
            </a:solidFill>
          </a:endParaRPr>
        </a:p>
      </dgm:t>
    </dgm:pt>
    <dgm:pt modelId="{63F42A60-E674-49E1-9333-641027EF29AD}">
      <dgm:prSet/>
      <dgm:spPr/>
      <dgm:t>
        <a:bodyPr/>
        <a:lstStyle/>
        <a:p>
          <a:r>
            <a:rPr lang="zh-CN" smtClean="0">
              <a:solidFill>
                <a:schemeClr val="tx1"/>
              </a:solidFill>
            </a:rPr>
            <a:t>人口与计划生育、妇女儿童工作</a:t>
          </a:r>
          <a:endParaRPr lang="zh-CN" altLang="en-US">
            <a:solidFill>
              <a:schemeClr val="tx1"/>
            </a:solidFill>
          </a:endParaRPr>
        </a:p>
      </dgm:t>
    </dgm:pt>
    <dgm:pt modelId="{7D1047EA-2CA0-4D66-8ED2-FA1D0FF6E040}" type="parTrans" cxnId="{542DA346-4CDE-4271-A1CD-6F0BD1DCC7AE}">
      <dgm:prSet/>
      <dgm:spPr/>
      <dgm:t>
        <a:bodyPr/>
        <a:lstStyle/>
        <a:p>
          <a:endParaRPr lang="zh-CN" altLang="en-US">
            <a:solidFill>
              <a:schemeClr val="tx1"/>
            </a:solidFill>
          </a:endParaRPr>
        </a:p>
      </dgm:t>
    </dgm:pt>
    <dgm:pt modelId="{8D02D3BF-B5D5-47CE-A033-92EBD31E5E4A}" type="sibTrans" cxnId="{542DA346-4CDE-4271-A1CD-6F0BD1DCC7AE}">
      <dgm:prSet/>
      <dgm:spPr/>
      <dgm:t>
        <a:bodyPr/>
        <a:lstStyle/>
        <a:p>
          <a:endParaRPr lang="zh-CN" altLang="en-US">
            <a:solidFill>
              <a:schemeClr val="tx1"/>
            </a:solidFill>
          </a:endParaRPr>
        </a:p>
      </dgm:t>
    </dgm:pt>
    <dgm:pt modelId="{8042A3C5-917B-4639-94E3-EE7C2C16CAF2}">
      <dgm:prSet/>
      <dgm:spPr/>
      <dgm:t>
        <a:bodyPr/>
        <a:lstStyle/>
        <a:p>
          <a:r>
            <a:rPr lang="zh-CN" smtClean="0">
              <a:solidFill>
                <a:schemeClr val="tx1"/>
              </a:solidFill>
            </a:rPr>
            <a:t>劳动、人事、监察</a:t>
          </a:r>
          <a:endParaRPr lang="zh-CN" altLang="en-US">
            <a:solidFill>
              <a:schemeClr val="tx1"/>
            </a:solidFill>
          </a:endParaRPr>
        </a:p>
      </dgm:t>
    </dgm:pt>
    <dgm:pt modelId="{ECADEC22-D70C-47B1-9192-EEB81980E549}" type="parTrans" cxnId="{B299C640-90BD-4346-90F8-B1386CD5F730}">
      <dgm:prSet/>
      <dgm:spPr/>
      <dgm:t>
        <a:bodyPr/>
        <a:lstStyle/>
        <a:p>
          <a:endParaRPr lang="zh-CN" altLang="en-US">
            <a:solidFill>
              <a:schemeClr val="tx1"/>
            </a:solidFill>
          </a:endParaRPr>
        </a:p>
      </dgm:t>
    </dgm:pt>
    <dgm:pt modelId="{AA218B43-074D-422B-B72C-C5DF05D449DA}" type="sibTrans" cxnId="{B299C640-90BD-4346-90F8-B1386CD5F730}">
      <dgm:prSet/>
      <dgm:spPr/>
      <dgm:t>
        <a:bodyPr/>
        <a:lstStyle/>
        <a:p>
          <a:endParaRPr lang="zh-CN" altLang="en-US">
            <a:solidFill>
              <a:schemeClr val="tx1"/>
            </a:solidFill>
          </a:endParaRPr>
        </a:p>
      </dgm:t>
    </dgm:pt>
    <dgm:pt modelId="{1ECB5372-1085-4E2B-BDD9-1DB96D37DD55}">
      <dgm:prSet/>
      <dgm:spPr/>
      <dgm:t>
        <a:bodyPr/>
        <a:lstStyle/>
        <a:p>
          <a:r>
            <a:rPr lang="zh-CN" smtClean="0">
              <a:solidFill>
                <a:schemeClr val="tx1"/>
              </a:solidFill>
            </a:rPr>
            <a:t>公安、安全、司法</a:t>
          </a:r>
          <a:endParaRPr lang="zh-CN" altLang="en-US">
            <a:solidFill>
              <a:schemeClr val="tx1"/>
            </a:solidFill>
          </a:endParaRPr>
        </a:p>
      </dgm:t>
    </dgm:pt>
    <dgm:pt modelId="{98608175-DB49-44A4-985B-8D0D0058CF2D}" type="parTrans" cxnId="{1AC7AE76-1B9D-4597-ADDD-99EB92F46613}">
      <dgm:prSet/>
      <dgm:spPr/>
      <dgm:t>
        <a:bodyPr/>
        <a:lstStyle/>
        <a:p>
          <a:endParaRPr lang="zh-CN" altLang="en-US">
            <a:solidFill>
              <a:schemeClr val="tx1"/>
            </a:solidFill>
          </a:endParaRPr>
        </a:p>
      </dgm:t>
    </dgm:pt>
    <dgm:pt modelId="{4853CC72-3A3F-44AD-96AC-1E05C882A2AF}" type="sibTrans" cxnId="{1AC7AE76-1B9D-4597-ADDD-99EB92F46613}">
      <dgm:prSet/>
      <dgm:spPr/>
      <dgm:t>
        <a:bodyPr/>
        <a:lstStyle/>
        <a:p>
          <a:endParaRPr lang="zh-CN" altLang="en-US">
            <a:solidFill>
              <a:schemeClr val="tx1"/>
            </a:solidFill>
          </a:endParaRPr>
        </a:p>
      </dgm:t>
    </dgm:pt>
    <dgm:pt modelId="{5A51960D-A59B-4E35-BFC2-6966425502DD}">
      <dgm:prSet/>
      <dgm:spPr/>
      <dgm:t>
        <a:bodyPr/>
        <a:lstStyle/>
        <a:p>
          <a:r>
            <a:rPr lang="zh-CN" smtClean="0">
              <a:solidFill>
                <a:schemeClr val="tx1"/>
              </a:solidFill>
            </a:rPr>
            <a:t>国防</a:t>
          </a:r>
          <a:endParaRPr lang="zh-CN" altLang="en-US">
            <a:solidFill>
              <a:schemeClr val="tx1"/>
            </a:solidFill>
          </a:endParaRPr>
        </a:p>
      </dgm:t>
    </dgm:pt>
    <dgm:pt modelId="{6F3ECC64-0A72-43C2-AFA6-FDA64E1D1CEC}" type="parTrans" cxnId="{6B0C944A-4FBC-49A0-B955-145BE2997BA9}">
      <dgm:prSet/>
      <dgm:spPr/>
      <dgm:t>
        <a:bodyPr/>
        <a:lstStyle/>
        <a:p>
          <a:endParaRPr lang="zh-CN" altLang="en-US">
            <a:solidFill>
              <a:schemeClr val="tx1"/>
            </a:solidFill>
          </a:endParaRPr>
        </a:p>
      </dgm:t>
    </dgm:pt>
    <dgm:pt modelId="{26C880FA-6894-4E80-88AB-DAF7CF5630D8}" type="sibTrans" cxnId="{6B0C944A-4FBC-49A0-B955-145BE2997BA9}">
      <dgm:prSet/>
      <dgm:spPr/>
      <dgm:t>
        <a:bodyPr/>
        <a:lstStyle/>
        <a:p>
          <a:endParaRPr lang="zh-CN" altLang="en-US">
            <a:solidFill>
              <a:schemeClr val="tx1"/>
            </a:solidFill>
          </a:endParaRPr>
        </a:p>
      </dgm:t>
    </dgm:pt>
    <dgm:pt modelId="{8C703720-7CED-462A-A76A-E80A3CDC7E6C}" type="pres">
      <dgm:prSet presAssocID="{F878C1DC-18E1-4496-A381-64CB0208C35D}" presName="diagram" presStyleCnt="0">
        <dgm:presLayoutVars>
          <dgm:dir/>
          <dgm:resizeHandles val="exact"/>
        </dgm:presLayoutVars>
      </dgm:prSet>
      <dgm:spPr/>
      <dgm:t>
        <a:bodyPr/>
        <a:lstStyle/>
        <a:p>
          <a:endParaRPr lang="zh-CN" altLang="en-US"/>
        </a:p>
      </dgm:t>
    </dgm:pt>
    <dgm:pt modelId="{A663EE20-ADC5-4239-80AE-636C039FDD24}" type="pres">
      <dgm:prSet presAssocID="{C8AC29F1-3249-468B-88FB-4DEBAA322997}" presName="node" presStyleLbl="node1" presStyleIdx="0" presStyleCnt="22">
        <dgm:presLayoutVars>
          <dgm:bulletEnabled val="1"/>
        </dgm:presLayoutVars>
      </dgm:prSet>
      <dgm:spPr/>
      <dgm:t>
        <a:bodyPr/>
        <a:lstStyle/>
        <a:p>
          <a:endParaRPr lang="zh-CN" altLang="en-US"/>
        </a:p>
      </dgm:t>
    </dgm:pt>
    <dgm:pt modelId="{3503D32B-5CDB-4E25-879E-073F13E89091}" type="pres">
      <dgm:prSet presAssocID="{5E62F972-89DD-4AC7-B408-C67C4EF9BFF9}" presName="sibTrans" presStyleCnt="0"/>
      <dgm:spPr/>
    </dgm:pt>
    <dgm:pt modelId="{C1CE773F-156E-4146-9EF4-ACEE1DA9BD7E}" type="pres">
      <dgm:prSet presAssocID="{50291FFC-7CD0-40D3-B8A5-F9C7F05E70DC}" presName="node" presStyleLbl="node1" presStyleIdx="1" presStyleCnt="22">
        <dgm:presLayoutVars>
          <dgm:bulletEnabled val="1"/>
        </dgm:presLayoutVars>
      </dgm:prSet>
      <dgm:spPr/>
      <dgm:t>
        <a:bodyPr/>
        <a:lstStyle/>
        <a:p>
          <a:endParaRPr lang="zh-CN" altLang="en-US"/>
        </a:p>
      </dgm:t>
    </dgm:pt>
    <dgm:pt modelId="{374576ED-8ED6-4788-98E9-2E8BDF5975A8}" type="pres">
      <dgm:prSet presAssocID="{458BEE55-E6F9-402D-8141-13117776D005}" presName="sibTrans" presStyleCnt="0"/>
      <dgm:spPr/>
    </dgm:pt>
    <dgm:pt modelId="{F05183BC-7C9E-467E-91E3-D1067D4FC28E}" type="pres">
      <dgm:prSet presAssocID="{E6ECB86E-FDCF-4C9D-A0D3-8E9F001F15A4}" presName="node" presStyleLbl="node1" presStyleIdx="2" presStyleCnt="22">
        <dgm:presLayoutVars>
          <dgm:bulletEnabled val="1"/>
        </dgm:presLayoutVars>
      </dgm:prSet>
      <dgm:spPr/>
      <dgm:t>
        <a:bodyPr/>
        <a:lstStyle/>
        <a:p>
          <a:endParaRPr lang="zh-CN" altLang="en-US"/>
        </a:p>
      </dgm:t>
    </dgm:pt>
    <dgm:pt modelId="{14ACE7FA-67B4-4A7B-92DB-93DBD9D39386}" type="pres">
      <dgm:prSet presAssocID="{8A4E35F8-91F2-40AF-848C-9B7FAD96D525}" presName="sibTrans" presStyleCnt="0"/>
      <dgm:spPr/>
    </dgm:pt>
    <dgm:pt modelId="{090EF443-C6EA-4ECD-834D-B92565130FE7}" type="pres">
      <dgm:prSet presAssocID="{50C485CF-59EA-48F2-B244-6ED6757F15E8}" presName="node" presStyleLbl="node1" presStyleIdx="3" presStyleCnt="22">
        <dgm:presLayoutVars>
          <dgm:bulletEnabled val="1"/>
        </dgm:presLayoutVars>
      </dgm:prSet>
      <dgm:spPr/>
      <dgm:t>
        <a:bodyPr/>
        <a:lstStyle/>
        <a:p>
          <a:endParaRPr lang="zh-CN" altLang="en-US"/>
        </a:p>
      </dgm:t>
    </dgm:pt>
    <dgm:pt modelId="{E50F5778-E41E-4F37-84A5-8DE23FDA14A2}" type="pres">
      <dgm:prSet presAssocID="{9C182886-3C7D-42CE-986E-7BFDAA000FBC}" presName="sibTrans" presStyleCnt="0"/>
      <dgm:spPr/>
    </dgm:pt>
    <dgm:pt modelId="{20C157D9-BA77-44AE-AD0A-5DC73B270559}" type="pres">
      <dgm:prSet presAssocID="{F4C0ABB4-4364-4344-94EA-74F203EE5339}" presName="node" presStyleLbl="node1" presStyleIdx="4" presStyleCnt="22">
        <dgm:presLayoutVars>
          <dgm:bulletEnabled val="1"/>
        </dgm:presLayoutVars>
      </dgm:prSet>
      <dgm:spPr/>
      <dgm:t>
        <a:bodyPr/>
        <a:lstStyle/>
        <a:p>
          <a:endParaRPr lang="zh-CN" altLang="en-US"/>
        </a:p>
      </dgm:t>
    </dgm:pt>
    <dgm:pt modelId="{E5E4A1CA-C1DC-4D3F-9B8A-A92EF8DAFEEB}" type="pres">
      <dgm:prSet presAssocID="{CBA707A2-C16C-448F-907C-763E4BC593DA}" presName="sibTrans" presStyleCnt="0"/>
      <dgm:spPr/>
    </dgm:pt>
    <dgm:pt modelId="{B170C16F-C959-41D0-81D0-99A25B1BC8FD}" type="pres">
      <dgm:prSet presAssocID="{6144DAB0-19E6-4964-8FDD-9581B5142093}" presName="node" presStyleLbl="node1" presStyleIdx="5" presStyleCnt="22">
        <dgm:presLayoutVars>
          <dgm:bulletEnabled val="1"/>
        </dgm:presLayoutVars>
      </dgm:prSet>
      <dgm:spPr/>
      <dgm:t>
        <a:bodyPr/>
        <a:lstStyle/>
        <a:p>
          <a:endParaRPr lang="zh-CN" altLang="en-US"/>
        </a:p>
      </dgm:t>
    </dgm:pt>
    <dgm:pt modelId="{7E73BA41-0712-4146-BB47-747B30D9C9D7}" type="pres">
      <dgm:prSet presAssocID="{86047F9E-CFA8-4068-8940-71CAA0C963A7}" presName="sibTrans" presStyleCnt="0"/>
      <dgm:spPr/>
    </dgm:pt>
    <dgm:pt modelId="{9DA4D36D-F6DB-4791-A4D8-79449C957AD2}" type="pres">
      <dgm:prSet presAssocID="{4F514906-A6C1-4D0E-974D-A455DFBFA12A}" presName="node" presStyleLbl="node1" presStyleIdx="6" presStyleCnt="22">
        <dgm:presLayoutVars>
          <dgm:bulletEnabled val="1"/>
        </dgm:presLayoutVars>
      </dgm:prSet>
      <dgm:spPr/>
      <dgm:t>
        <a:bodyPr/>
        <a:lstStyle/>
        <a:p>
          <a:endParaRPr lang="zh-CN" altLang="en-US"/>
        </a:p>
      </dgm:t>
    </dgm:pt>
    <dgm:pt modelId="{DCE599D1-9A7D-420E-B9C7-C16E5DB275C0}" type="pres">
      <dgm:prSet presAssocID="{E8B0075B-5674-474E-859B-D43E8F6E2F5B}" presName="sibTrans" presStyleCnt="0"/>
      <dgm:spPr/>
    </dgm:pt>
    <dgm:pt modelId="{8AA8D3E5-0D65-4CAD-B340-3CDD25708C65}" type="pres">
      <dgm:prSet presAssocID="{0BBEF573-4B85-428B-922C-8B205AE58068}" presName="node" presStyleLbl="node1" presStyleIdx="7" presStyleCnt="22">
        <dgm:presLayoutVars>
          <dgm:bulletEnabled val="1"/>
        </dgm:presLayoutVars>
      </dgm:prSet>
      <dgm:spPr/>
      <dgm:t>
        <a:bodyPr/>
        <a:lstStyle/>
        <a:p>
          <a:endParaRPr lang="zh-CN" altLang="en-US"/>
        </a:p>
      </dgm:t>
    </dgm:pt>
    <dgm:pt modelId="{769253A2-893E-405E-A90E-956A2A56EE4F}" type="pres">
      <dgm:prSet presAssocID="{1455ECF0-5671-442F-82E9-90020BDC66A4}" presName="sibTrans" presStyleCnt="0"/>
      <dgm:spPr/>
    </dgm:pt>
    <dgm:pt modelId="{285845DE-6CB9-44F3-9CB3-88BC0F2426AB}" type="pres">
      <dgm:prSet presAssocID="{5625A8A0-C598-4A4D-9D44-D3F01F4898B8}" presName="node" presStyleLbl="node1" presStyleIdx="8" presStyleCnt="22">
        <dgm:presLayoutVars>
          <dgm:bulletEnabled val="1"/>
        </dgm:presLayoutVars>
      </dgm:prSet>
      <dgm:spPr/>
      <dgm:t>
        <a:bodyPr/>
        <a:lstStyle/>
        <a:p>
          <a:endParaRPr lang="zh-CN" altLang="en-US"/>
        </a:p>
      </dgm:t>
    </dgm:pt>
    <dgm:pt modelId="{868ED440-01EA-418E-BCBF-BE899A0EC048}" type="pres">
      <dgm:prSet presAssocID="{03A42F46-797B-4867-A69F-84084CA4C9DF}" presName="sibTrans" presStyleCnt="0"/>
      <dgm:spPr/>
    </dgm:pt>
    <dgm:pt modelId="{5FED87A0-465E-4FAC-B8AB-B649E71A8B95}" type="pres">
      <dgm:prSet presAssocID="{9323796B-AC8D-4F15-8A16-755039D8EA9A}" presName="node" presStyleLbl="node1" presStyleIdx="9" presStyleCnt="22">
        <dgm:presLayoutVars>
          <dgm:bulletEnabled val="1"/>
        </dgm:presLayoutVars>
      </dgm:prSet>
      <dgm:spPr/>
      <dgm:t>
        <a:bodyPr/>
        <a:lstStyle/>
        <a:p>
          <a:endParaRPr lang="zh-CN" altLang="en-US"/>
        </a:p>
      </dgm:t>
    </dgm:pt>
    <dgm:pt modelId="{95CF524B-DC17-41F7-8B0A-7B7CCEA7E2E0}" type="pres">
      <dgm:prSet presAssocID="{F3332A3A-6E57-4543-98F1-6C02AF1C0891}" presName="sibTrans" presStyleCnt="0"/>
      <dgm:spPr/>
    </dgm:pt>
    <dgm:pt modelId="{483A57FA-0E09-4CF3-A9BF-03DAE5FF4E1F}" type="pres">
      <dgm:prSet presAssocID="{BBC99778-FC8F-4F83-ADD2-B05086A614CC}" presName="node" presStyleLbl="node1" presStyleIdx="10" presStyleCnt="22">
        <dgm:presLayoutVars>
          <dgm:bulletEnabled val="1"/>
        </dgm:presLayoutVars>
      </dgm:prSet>
      <dgm:spPr/>
      <dgm:t>
        <a:bodyPr/>
        <a:lstStyle/>
        <a:p>
          <a:endParaRPr lang="zh-CN" altLang="en-US"/>
        </a:p>
      </dgm:t>
    </dgm:pt>
    <dgm:pt modelId="{C6A8E17F-7E3E-4AAD-965F-60E39E911528}" type="pres">
      <dgm:prSet presAssocID="{B01F533B-A8A2-4CCD-BF22-8AD46027AE9C}" presName="sibTrans" presStyleCnt="0"/>
      <dgm:spPr/>
    </dgm:pt>
    <dgm:pt modelId="{85090711-9242-4B05-BAF5-FC8F46B25ACF}" type="pres">
      <dgm:prSet presAssocID="{90EFB4E7-54AC-4548-870F-E7ED6E12E165}" presName="node" presStyleLbl="node1" presStyleIdx="11" presStyleCnt="22">
        <dgm:presLayoutVars>
          <dgm:bulletEnabled val="1"/>
        </dgm:presLayoutVars>
      </dgm:prSet>
      <dgm:spPr/>
      <dgm:t>
        <a:bodyPr/>
        <a:lstStyle/>
        <a:p>
          <a:endParaRPr lang="zh-CN" altLang="en-US"/>
        </a:p>
      </dgm:t>
    </dgm:pt>
    <dgm:pt modelId="{393D71F3-DBA3-4DCF-8248-3AB718EF06F2}" type="pres">
      <dgm:prSet presAssocID="{CBBE08FA-38B2-4D8A-8A7E-113DDD0D6B64}" presName="sibTrans" presStyleCnt="0"/>
      <dgm:spPr/>
    </dgm:pt>
    <dgm:pt modelId="{25C68912-7EAA-473E-8CB9-D30F29931C79}" type="pres">
      <dgm:prSet presAssocID="{36B80642-A1EF-49F6-B8B9-C14462729751}" presName="node" presStyleLbl="node1" presStyleIdx="12" presStyleCnt="22">
        <dgm:presLayoutVars>
          <dgm:bulletEnabled val="1"/>
        </dgm:presLayoutVars>
      </dgm:prSet>
      <dgm:spPr/>
      <dgm:t>
        <a:bodyPr/>
        <a:lstStyle/>
        <a:p>
          <a:endParaRPr lang="zh-CN" altLang="en-US"/>
        </a:p>
      </dgm:t>
    </dgm:pt>
    <dgm:pt modelId="{FCEDE7DB-1BB6-45B4-8A4B-596B0F538F68}" type="pres">
      <dgm:prSet presAssocID="{2A1E345C-2772-4B3C-8BCE-23B49109C96F}" presName="sibTrans" presStyleCnt="0"/>
      <dgm:spPr/>
    </dgm:pt>
    <dgm:pt modelId="{075DB502-28FD-459B-9498-8DBD38643CBB}" type="pres">
      <dgm:prSet presAssocID="{63F42A60-E674-49E1-9333-641027EF29AD}" presName="node" presStyleLbl="node1" presStyleIdx="13" presStyleCnt="22">
        <dgm:presLayoutVars>
          <dgm:bulletEnabled val="1"/>
        </dgm:presLayoutVars>
      </dgm:prSet>
      <dgm:spPr/>
      <dgm:t>
        <a:bodyPr/>
        <a:lstStyle/>
        <a:p>
          <a:endParaRPr lang="zh-CN" altLang="en-US"/>
        </a:p>
      </dgm:t>
    </dgm:pt>
    <dgm:pt modelId="{43B1BBAE-D3E1-4DC0-A7A2-7BCB3F301B33}" type="pres">
      <dgm:prSet presAssocID="{8D02D3BF-B5D5-47CE-A033-92EBD31E5E4A}" presName="sibTrans" presStyleCnt="0"/>
      <dgm:spPr/>
    </dgm:pt>
    <dgm:pt modelId="{69BAA8A9-994D-4CAB-AF83-9F496289C505}" type="pres">
      <dgm:prSet presAssocID="{8042A3C5-917B-4639-94E3-EE7C2C16CAF2}" presName="node" presStyleLbl="node1" presStyleIdx="14" presStyleCnt="22">
        <dgm:presLayoutVars>
          <dgm:bulletEnabled val="1"/>
        </dgm:presLayoutVars>
      </dgm:prSet>
      <dgm:spPr/>
      <dgm:t>
        <a:bodyPr/>
        <a:lstStyle/>
        <a:p>
          <a:endParaRPr lang="zh-CN" altLang="en-US"/>
        </a:p>
      </dgm:t>
    </dgm:pt>
    <dgm:pt modelId="{4B34C0CA-D642-4AA6-A5D2-5ED824E5B064}" type="pres">
      <dgm:prSet presAssocID="{AA218B43-074D-422B-B72C-C5DF05D449DA}" presName="sibTrans" presStyleCnt="0"/>
      <dgm:spPr/>
    </dgm:pt>
    <dgm:pt modelId="{7AF5172F-F030-417B-A911-35C957C668BB}" type="pres">
      <dgm:prSet presAssocID="{1ECB5372-1085-4E2B-BDD9-1DB96D37DD55}" presName="node" presStyleLbl="node1" presStyleIdx="15" presStyleCnt="22">
        <dgm:presLayoutVars>
          <dgm:bulletEnabled val="1"/>
        </dgm:presLayoutVars>
      </dgm:prSet>
      <dgm:spPr/>
      <dgm:t>
        <a:bodyPr/>
        <a:lstStyle/>
        <a:p>
          <a:endParaRPr lang="zh-CN" altLang="en-US"/>
        </a:p>
      </dgm:t>
    </dgm:pt>
    <dgm:pt modelId="{B82B97D5-B0DE-40C8-BA3E-3C4C6FBCA174}" type="pres">
      <dgm:prSet presAssocID="{4853CC72-3A3F-44AD-96AC-1E05C882A2AF}" presName="sibTrans" presStyleCnt="0"/>
      <dgm:spPr/>
    </dgm:pt>
    <dgm:pt modelId="{50B300F0-E3E2-43A0-AEF9-41DB1F75FDC9}" type="pres">
      <dgm:prSet presAssocID="{6FD300F4-7B54-4083-ABDD-0EFCF0F25489}" presName="node" presStyleLbl="node1" presStyleIdx="16" presStyleCnt="22">
        <dgm:presLayoutVars>
          <dgm:bulletEnabled val="1"/>
        </dgm:presLayoutVars>
      </dgm:prSet>
      <dgm:spPr/>
      <dgm:t>
        <a:bodyPr/>
        <a:lstStyle/>
        <a:p>
          <a:endParaRPr lang="zh-CN" altLang="en-US"/>
        </a:p>
      </dgm:t>
    </dgm:pt>
    <dgm:pt modelId="{97BB6E32-2626-4DD2-B2CA-9FCE9096DE61}" type="pres">
      <dgm:prSet presAssocID="{921AD47A-8425-4B98-9956-43729333DB21}" presName="sibTrans" presStyleCnt="0"/>
      <dgm:spPr/>
    </dgm:pt>
    <dgm:pt modelId="{7020D980-7676-4D4E-995E-72F7969CBA58}" type="pres">
      <dgm:prSet presAssocID="{6D27076F-CC19-4A29-8F72-491CA9FCCC44}" presName="node" presStyleLbl="node1" presStyleIdx="17" presStyleCnt="22">
        <dgm:presLayoutVars>
          <dgm:bulletEnabled val="1"/>
        </dgm:presLayoutVars>
      </dgm:prSet>
      <dgm:spPr/>
      <dgm:t>
        <a:bodyPr/>
        <a:lstStyle/>
        <a:p>
          <a:endParaRPr lang="zh-CN" altLang="en-US"/>
        </a:p>
      </dgm:t>
    </dgm:pt>
    <dgm:pt modelId="{B92116B6-5457-4352-8F85-E33827B438DD}" type="pres">
      <dgm:prSet presAssocID="{14EB939E-E632-40E8-91F2-DAA0BF7AAA01}" presName="sibTrans" presStyleCnt="0"/>
      <dgm:spPr/>
    </dgm:pt>
    <dgm:pt modelId="{8FF584C4-1371-467D-82D1-165C83B5EE85}" type="pres">
      <dgm:prSet presAssocID="{E2DB4DD7-F0AB-421F-8B19-245F803C22EE}" presName="node" presStyleLbl="node1" presStyleIdx="18" presStyleCnt="22">
        <dgm:presLayoutVars>
          <dgm:bulletEnabled val="1"/>
        </dgm:presLayoutVars>
      </dgm:prSet>
      <dgm:spPr/>
      <dgm:t>
        <a:bodyPr/>
        <a:lstStyle/>
        <a:p>
          <a:endParaRPr lang="zh-CN" altLang="en-US"/>
        </a:p>
      </dgm:t>
    </dgm:pt>
    <dgm:pt modelId="{B8408A42-F1FA-4064-88D6-53041908E981}" type="pres">
      <dgm:prSet presAssocID="{CCA7DE2E-E438-4208-9179-C459F03C2A59}" presName="sibTrans" presStyleCnt="0"/>
      <dgm:spPr/>
    </dgm:pt>
    <dgm:pt modelId="{08C495DD-B253-4552-9C87-65D46ACC8018}" type="pres">
      <dgm:prSet presAssocID="{DFB89024-BA99-4EAC-BE3F-35555AA1C0A8}" presName="node" presStyleLbl="node1" presStyleIdx="19" presStyleCnt="22">
        <dgm:presLayoutVars>
          <dgm:bulletEnabled val="1"/>
        </dgm:presLayoutVars>
      </dgm:prSet>
      <dgm:spPr/>
      <dgm:t>
        <a:bodyPr/>
        <a:lstStyle/>
        <a:p>
          <a:endParaRPr lang="zh-CN" altLang="en-US"/>
        </a:p>
      </dgm:t>
    </dgm:pt>
    <dgm:pt modelId="{4958B422-A6E4-4976-8C95-8E7D9C4A9D3E}" type="pres">
      <dgm:prSet presAssocID="{BDED3C12-FD8E-46E9-8D99-3BC8227EE771}" presName="sibTrans" presStyleCnt="0"/>
      <dgm:spPr/>
    </dgm:pt>
    <dgm:pt modelId="{67CA02F8-C877-4244-B124-9BE90C52DA24}" type="pres">
      <dgm:prSet presAssocID="{5A51960D-A59B-4E35-BFC2-6966425502DD}" presName="node" presStyleLbl="node1" presStyleIdx="20" presStyleCnt="22">
        <dgm:presLayoutVars>
          <dgm:bulletEnabled val="1"/>
        </dgm:presLayoutVars>
      </dgm:prSet>
      <dgm:spPr/>
      <dgm:t>
        <a:bodyPr/>
        <a:lstStyle/>
        <a:p>
          <a:endParaRPr lang="zh-CN" altLang="en-US"/>
        </a:p>
      </dgm:t>
    </dgm:pt>
    <dgm:pt modelId="{3396CAA3-9D89-4383-804A-D6EBE45F2BF3}" type="pres">
      <dgm:prSet presAssocID="{26C880FA-6894-4E80-88AB-DAF7CF5630D8}" presName="sibTrans" presStyleCnt="0"/>
      <dgm:spPr/>
    </dgm:pt>
    <dgm:pt modelId="{31346C34-25F8-490D-9064-F2B7F16AA524}" type="pres">
      <dgm:prSet presAssocID="{B3E5A795-C440-41FA-A19B-4D2EBC5ACD3D}" presName="node" presStyleLbl="node1" presStyleIdx="21" presStyleCnt="22">
        <dgm:presLayoutVars>
          <dgm:bulletEnabled val="1"/>
        </dgm:presLayoutVars>
      </dgm:prSet>
      <dgm:spPr/>
      <dgm:t>
        <a:bodyPr/>
        <a:lstStyle/>
        <a:p>
          <a:endParaRPr lang="zh-CN" altLang="en-US"/>
        </a:p>
      </dgm:t>
    </dgm:pt>
  </dgm:ptLst>
  <dgm:cxnLst>
    <dgm:cxn modelId="{C6933CA0-92EC-4C48-ABE6-89CBE4D73D44}" srcId="{F878C1DC-18E1-4496-A381-64CB0208C35D}" destId="{E2DB4DD7-F0AB-421F-8B19-245F803C22EE}" srcOrd="18" destOrd="0" parTransId="{836F2455-8F27-4671-878C-D099292294EA}" sibTransId="{CCA7DE2E-E438-4208-9179-C459F03C2A59}"/>
    <dgm:cxn modelId="{1AC7AE76-1B9D-4597-ADDD-99EB92F46613}" srcId="{F878C1DC-18E1-4496-A381-64CB0208C35D}" destId="{1ECB5372-1085-4E2B-BDD9-1DB96D37DD55}" srcOrd="15" destOrd="0" parTransId="{98608175-DB49-44A4-985B-8D0D0058CF2D}" sibTransId="{4853CC72-3A3F-44AD-96AC-1E05C882A2AF}"/>
    <dgm:cxn modelId="{080F3874-7412-4BA9-8AFA-DE0BB9639494}" srcId="{F878C1DC-18E1-4496-A381-64CB0208C35D}" destId="{90EFB4E7-54AC-4548-870F-E7ED6E12E165}" srcOrd="11" destOrd="0" parTransId="{9700E550-1F58-45EE-8CBC-16AB34E28FEE}" sibTransId="{CBBE08FA-38B2-4D8A-8A7E-113DDD0D6B64}"/>
    <dgm:cxn modelId="{364563E8-092B-4E9E-B201-309F5528DE33}" srcId="{F878C1DC-18E1-4496-A381-64CB0208C35D}" destId="{5625A8A0-C598-4A4D-9D44-D3F01F4898B8}" srcOrd="8" destOrd="0" parTransId="{CCACA783-DD8A-4D47-98F0-1D0CE6CE2809}" sibTransId="{03A42F46-797B-4867-A69F-84084CA4C9DF}"/>
    <dgm:cxn modelId="{1C5ED8DA-9BB8-40FE-AAEC-FAEF50828297}" srcId="{F878C1DC-18E1-4496-A381-64CB0208C35D}" destId="{6D27076F-CC19-4A29-8F72-491CA9FCCC44}" srcOrd="17" destOrd="0" parTransId="{29ADD512-B7C5-432C-BE9B-A19C2DDF913D}" sibTransId="{14EB939E-E632-40E8-91F2-DAA0BF7AAA01}"/>
    <dgm:cxn modelId="{D5D831B6-849D-4ADE-9877-14D1CEA47274}" srcId="{F878C1DC-18E1-4496-A381-64CB0208C35D}" destId="{C8AC29F1-3249-468B-88FB-4DEBAA322997}" srcOrd="0" destOrd="0" parTransId="{E0584D3F-9A45-45AD-9860-AC7F06E31667}" sibTransId="{5E62F972-89DD-4AC7-B408-C67C4EF9BFF9}"/>
    <dgm:cxn modelId="{9608D8C1-00CA-4FA5-AC81-FEB79B25D783}" type="presOf" srcId="{36B80642-A1EF-49F6-B8B9-C14462729751}" destId="{25C68912-7EAA-473E-8CB9-D30F29931C79}" srcOrd="0" destOrd="0" presId="urn:microsoft.com/office/officeart/2005/8/layout/default"/>
    <dgm:cxn modelId="{02CBD847-D806-412A-BBD5-CDE9AEE44A8D}" srcId="{F878C1DC-18E1-4496-A381-64CB0208C35D}" destId="{0BBEF573-4B85-428B-922C-8B205AE58068}" srcOrd="7" destOrd="0" parTransId="{D7D6D550-BD41-4519-8FCE-B45037D0FA40}" sibTransId="{1455ECF0-5671-442F-82E9-90020BDC66A4}"/>
    <dgm:cxn modelId="{BC233E73-459B-4298-BC3C-1ED2B38871BE}" type="presOf" srcId="{63F42A60-E674-49E1-9333-641027EF29AD}" destId="{075DB502-28FD-459B-9498-8DBD38643CBB}" srcOrd="0" destOrd="0" presId="urn:microsoft.com/office/officeart/2005/8/layout/default"/>
    <dgm:cxn modelId="{1C84ED85-FAF1-435F-B660-2D1377D38869}" srcId="{F878C1DC-18E1-4496-A381-64CB0208C35D}" destId="{50291FFC-7CD0-40D3-B8A5-F9C7F05E70DC}" srcOrd="1" destOrd="0" parTransId="{1B17518D-A742-408D-AD4D-1F0AC8A84CF4}" sibTransId="{458BEE55-E6F9-402D-8141-13117776D005}"/>
    <dgm:cxn modelId="{ED67702F-90D0-4A3D-A90B-70E297E98793}" type="presOf" srcId="{5625A8A0-C598-4A4D-9D44-D3F01F4898B8}" destId="{285845DE-6CB9-44F3-9CB3-88BC0F2426AB}" srcOrd="0" destOrd="0" presId="urn:microsoft.com/office/officeart/2005/8/layout/default"/>
    <dgm:cxn modelId="{19E045EE-7EE1-4457-AD77-983385423AEE}" srcId="{F878C1DC-18E1-4496-A381-64CB0208C35D}" destId="{36B80642-A1EF-49F6-B8B9-C14462729751}" srcOrd="12" destOrd="0" parTransId="{03633008-73EE-4193-8580-1BF86F76DFB1}" sibTransId="{2A1E345C-2772-4B3C-8BCE-23B49109C96F}"/>
    <dgm:cxn modelId="{D6077A27-2A06-47DC-BC44-8BB2B4FF7998}" type="presOf" srcId="{50C485CF-59EA-48F2-B244-6ED6757F15E8}" destId="{090EF443-C6EA-4ECD-834D-B92565130FE7}" srcOrd="0" destOrd="0" presId="urn:microsoft.com/office/officeart/2005/8/layout/default"/>
    <dgm:cxn modelId="{856FA756-3BC4-4800-A93F-925725099FDC}" type="presOf" srcId="{6144DAB0-19E6-4964-8FDD-9581B5142093}" destId="{B170C16F-C959-41D0-81D0-99A25B1BC8FD}" srcOrd="0" destOrd="0" presId="urn:microsoft.com/office/officeart/2005/8/layout/default"/>
    <dgm:cxn modelId="{542DA346-4CDE-4271-A1CD-6F0BD1DCC7AE}" srcId="{F878C1DC-18E1-4496-A381-64CB0208C35D}" destId="{63F42A60-E674-49E1-9333-641027EF29AD}" srcOrd="13" destOrd="0" parTransId="{7D1047EA-2CA0-4D66-8ED2-FA1D0FF6E040}" sibTransId="{8D02D3BF-B5D5-47CE-A033-92EBD31E5E4A}"/>
    <dgm:cxn modelId="{8B21C8D2-4EE5-49B3-85D2-72FA7102B71C}" type="presOf" srcId="{BBC99778-FC8F-4F83-ADD2-B05086A614CC}" destId="{483A57FA-0E09-4CF3-A9BF-03DAE5FF4E1F}" srcOrd="0" destOrd="0" presId="urn:microsoft.com/office/officeart/2005/8/layout/default"/>
    <dgm:cxn modelId="{8AAC345B-C634-4CF8-9511-B52C690F2B41}" type="presOf" srcId="{B3E5A795-C440-41FA-A19B-4D2EBC5ACD3D}" destId="{31346C34-25F8-490D-9064-F2B7F16AA524}" srcOrd="0" destOrd="0" presId="urn:microsoft.com/office/officeart/2005/8/layout/default"/>
    <dgm:cxn modelId="{0C3DF4B2-CCA0-42D7-9C07-846595CA825C}" type="presOf" srcId="{8042A3C5-917B-4639-94E3-EE7C2C16CAF2}" destId="{69BAA8A9-994D-4CAB-AF83-9F496289C505}" srcOrd="0" destOrd="0" presId="urn:microsoft.com/office/officeart/2005/8/layout/default"/>
    <dgm:cxn modelId="{346D29DB-9DAC-4083-8A1E-2E63B694D167}" srcId="{F878C1DC-18E1-4496-A381-64CB0208C35D}" destId="{B3E5A795-C440-41FA-A19B-4D2EBC5ACD3D}" srcOrd="21" destOrd="0" parTransId="{37499BFC-BE9D-4DBF-ACCF-2130FEE6721D}" sibTransId="{CF0B683D-8F0C-4E02-9460-D5B8642F9399}"/>
    <dgm:cxn modelId="{C8588CAC-0819-4906-8841-4873E53EED76}" srcId="{F878C1DC-18E1-4496-A381-64CB0208C35D}" destId="{E6ECB86E-FDCF-4C9D-A0D3-8E9F001F15A4}" srcOrd="2" destOrd="0" parTransId="{E3DBEA3E-C87D-4B28-9A14-E92642764E95}" sibTransId="{8A4E35F8-91F2-40AF-848C-9B7FAD96D525}"/>
    <dgm:cxn modelId="{1A2707BF-6F73-4B07-A8EC-35C6316958EE}" type="presOf" srcId="{E2DB4DD7-F0AB-421F-8B19-245F803C22EE}" destId="{8FF584C4-1371-467D-82D1-165C83B5EE85}" srcOrd="0" destOrd="0" presId="urn:microsoft.com/office/officeart/2005/8/layout/default"/>
    <dgm:cxn modelId="{963D3362-5D53-4304-A35B-BB3424AC8D79}" type="presOf" srcId="{F4C0ABB4-4364-4344-94EA-74F203EE5339}" destId="{20C157D9-BA77-44AE-AD0A-5DC73B270559}" srcOrd="0" destOrd="0" presId="urn:microsoft.com/office/officeart/2005/8/layout/default"/>
    <dgm:cxn modelId="{B299C640-90BD-4346-90F8-B1386CD5F730}" srcId="{F878C1DC-18E1-4496-A381-64CB0208C35D}" destId="{8042A3C5-917B-4639-94E3-EE7C2C16CAF2}" srcOrd="14" destOrd="0" parTransId="{ECADEC22-D70C-47B1-9192-EEB81980E549}" sibTransId="{AA218B43-074D-422B-B72C-C5DF05D449DA}"/>
    <dgm:cxn modelId="{26F90CC4-428C-4B5B-859A-78A620556A6D}" type="presOf" srcId="{F878C1DC-18E1-4496-A381-64CB0208C35D}" destId="{8C703720-7CED-462A-A76A-E80A3CDC7E6C}" srcOrd="0" destOrd="0" presId="urn:microsoft.com/office/officeart/2005/8/layout/default"/>
    <dgm:cxn modelId="{953CF15E-4A98-4A71-8C8B-5F869B3CDB63}" type="presOf" srcId="{50291FFC-7CD0-40D3-B8A5-F9C7F05E70DC}" destId="{C1CE773F-156E-4146-9EF4-ACEE1DA9BD7E}" srcOrd="0" destOrd="0" presId="urn:microsoft.com/office/officeart/2005/8/layout/default"/>
    <dgm:cxn modelId="{6B0C944A-4FBC-49A0-B955-145BE2997BA9}" srcId="{F878C1DC-18E1-4496-A381-64CB0208C35D}" destId="{5A51960D-A59B-4E35-BFC2-6966425502DD}" srcOrd="20" destOrd="0" parTransId="{6F3ECC64-0A72-43C2-AFA6-FDA64E1D1CEC}" sibTransId="{26C880FA-6894-4E80-88AB-DAF7CF5630D8}"/>
    <dgm:cxn modelId="{85B68093-2435-4CA1-82D5-113862C7120E}" srcId="{F878C1DC-18E1-4496-A381-64CB0208C35D}" destId="{6FD300F4-7B54-4083-ABDD-0EFCF0F25489}" srcOrd="16" destOrd="0" parTransId="{592CC65B-9BAC-4258-8633-6D64EA839960}" sibTransId="{921AD47A-8425-4B98-9956-43729333DB21}"/>
    <dgm:cxn modelId="{DFD61267-EC4D-4363-9982-DE2ED7DF0498}" type="presOf" srcId="{5A51960D-A59B-4E35-BFC2-6966425502DD}" destId="{67CA02F8-C877-4244-B124-9BE90C52DA24}" srcOrd="0" destOrd="0" presId="urn:microsoft.com/office/officeart/2005/8/layout/default"/>
    <dgm:cxn modelId="{3EA4EC8F-D694-49E3-A6CE-FC5FDCEC77A9}" type="presOf" srcId="{6FD300F4-7B54-4083-ABDD-0EFCF0F25489}" destId="{50B300F0-E3E2-43A0-AEF9-41DB1F75FDC9}" srcOrd="0" destOrd="0" presId="urn:microsoft.com/office/officeart/2005/8/layout/default"/>
    <dgm:cxn modelId="{0F7E7EDE-9E65-4541-897B-66FEF2A92A5B}" type="presOf" srcId="{9323796B-AC8D-4F15-8A16-755039D8EA9A}" destId="{5FED87A0-465E-4FAC-B8AB-B649E71A8B95}" srcOrd="0" destOrd="0" presId="urn:microsoft.com/office/officeart/2005/8/layout/default"/>
    <dgm:cxn modelId="{91674A77-DAD4-44C1-AC5B-F1CAD11E48DD}" srcId="{F878C1DC-18E1-4496-A381-64CB0208C35D}" destId="{6144DAB0-19E6-4964-8FDD-9581B5142093}" srcOrd="5" destOrd="0" parTransId="{A1DE9C51-E9F6-409F-A10C-D98148142B11}" sibTransId="{86047F9E-CFA8-4068-8940-71CAA0C963A7}"/>
    <dgm:cxn modelId="{62D7BAB0-0ACF-450D-B065-849D83D6FB25}" type="presOf" srcId="{6D27076F-CC19-4A29-8F72-491CA9FCCC44}" destId="{7020D980-7676-4D4E-995E-72F7969CBA58}" srcOrd="0" destOrd="0" presId="urn:microsoft.com/office/officeart/2005/8/layout/default"/>
    <dgm:cxn modelId="{D79AA140-77CF-4028-816F-CD15EB6B6587}" type="presOf" srcId="{90EFB4E7-54AC-4548-870F-E7ED6E12E165}" destId="{85090711-9242-4B05-BAF5-FC8F46B25ACF}" srcOrd="0" destOrd="0" presId="urn:microsoft.com/office/officeart/2005/8/layout/default"/>
    <dgm:cxn modelId="{F2DCF9E9-7BC3-4B5F-BFA6-B905280D4628}" srcId="{F878C1DC-18E1-4496-A381-64CB0208C35D}" destId="{F4C0ABB4-4364-4344-94EA-74F203EE5339}" srcOrd="4" destOrd="0" parTransId="{2C477338-F22C-4C87-94CF-4EA99F8C5872}" sibTransId="{CBA707A2-C16C-448F-907C-763E4BC593DA}"/>
    <dgm:cxn modelId="{8184F992-32FC-4B6C-B16C-9147AADA2E2E}" srcId="{F878C1DC-18E1-4496-A381-64CB0208C35D}" destId="{50C485CF-59EA-48F2-B244-6ED6757F15E8}" srcOrd="3" destOrd="0" parTransId="{CD967B29-A3EB-4BB4-8B92-3FA759BA9C5B}" sibTransId="{9C182886-3C7D-42CE-986E-7BFDAA000FBC}"/>
    <dgm:cxn modelId="{0410BB56-41A0-417E-9F0D-7D92737D3026}" type="presOf" srcId="{C8AC29F1-3249-468B-88FB-4DEBAA322997}" destId="{A663EE20-ADC5-4239-80AE-636C039FDD24}" srcOrd="0" destOrd="0" presId="urn:microsoft.com/office/officeart/2005/8/layout/default"/>
    <dgm:cxn modelId="{4B2BDF36-0F7A-42F3-900E-A789525F6F28}" type="presOf" srcId="{0BBEF573-4B85-428B-922C-8B205AE58068}" destId="{8AA8D3E5-0D65-4CAD-B340-3CDD25708C65}" srcOrd="0" destOrd="0" presId="urn:microsoft.com/office/officeart/2005/8/layout/default"/>
    <dgm:cxn modelId="{A5E6986F-DE09-44C9-9C6E-03554EB057DF}" type="presOf" srcId="{1ECB5372-1085-4E2B-BDD9-1DB96D37DD55}" destId="{7AF5172F-F030-417B-A911-35C957C668BB}" srcOrd="0" destOrd="0" presId="urn:microsoft.com/office/officeart/2005/8/layout/default"/>
    <dgm:cxn modelId="{030F2D41-B72C-49E1-8F0E-AB97086C40EE}" type="presOf" srcId="{E6ECB86E-FDCF-4C9D-A0D3-8E9F001F15A4}" destId="{F05183BC-7C9E-467E-91E3-D1067D4FC28E}" srcOrd="0" destOrd="0" presId="urn:microsoft.com/office/officeart/2005/8/layout/default"/>
    <dgm:cxn modelId="{6CCD95F4-7F1E-4A01-9D03-3B4C5413E681}" type="presOf" srcId="{4F514906-A6C1-4D0E-974D-A455DFBFA12A}" destId="{9DA4D36D-F6DB-4791-A4D8-79449C957AD2}" srcOrd="0" destOrd="0" presId="urn:microsoft.com/office/officeart/2005/8/layout/default"/>
    <dgm:cxn modelId="{86A273E5-F39D-4890-B038-D4103BB392B1}" srcId="{F878C1DC-18E1-4496-A381-64CB0208C35D}" destId="{BBC99778-FC8F-4F83-ADD2-B05086A614CC}" srcOrd="10" destOrd="0" parTransId="{3ACEB49D-6AB8-49B2-8EFB-CAF6BB11815A}" sibTransId="{B01F533B-A8A2-4CCD-BF22-8AD46027AE9C}"/>
    <dgm:cxn modelId="{C36B2A6D-61F1-4391-9D81-B7FE262D2771}" srcId="{F878C1DC-18E1-4496-A381-64CB0208C35D}" destId="{9323796B-AC8D-4F15-8A16-755039D8EA9A}" srcOrd="9" destOrd="0" parTransId="{C5B1B5AF-8463-466A-8B5A-25A39983160C}" sibTransId="{F3332A3A-6E57-4543-98F1-6C02AF1C0891}"/>
    <dgm:cxn modelId="{D71AA4BB-52A8-4A2F-A702-FD7CE9963757}" srcId="{F878C1DC-18E1-4496-A381-64CB0208C35D}" destId="{DFB89024-BA99-4EAC-BE3F-35555AA1C0A8}" srcOrd="19" destOrd="0" parTransId="{84424F02-9902-4A29-A5D4-A2CB6DAF1A15}" sibTransId="{BDED3C12-FD8E-46E9-8D99-3BC8227EE771}"/>
    <dgm:cxn modelId="{31ED12A8-DA2D-4DD1-910E-29012FDB986B}" srcId="{F878C1DC-18E1-4496-A381-64CB0208C35D}" destId="{4F514906-A6C1-4D0E-974D-A455DFBFA12A}" srcOrd="6" destOrd="0" parTransId="{D6C1B493-30AF-4AB1-828B-15B0C0BA68C3}" sibTransId="{E8B0075B-5674-474E-859B-D43E8F6E2F5B}"/>
    <dgm:cxn modelId="{AACD6167-33D8-4215-8498-C655F441460B}" type="presOf" srcId="{DFB89024-BA99-4EAC-BE3F-35555AA1C0A8}" destId="{08C495DD-B253-4552-9C87-65D46ACC8018}" srcOrd="0" destOrd="0" presId="urn:microsoft.com/office/officeart/2005/8/layout/default"/>
    <dgm:cxn modelId="{ED876DB4-41C6-413B-8A69-D52C4B868786}" type="presParOf" srcId="{8C703720-7CED-462A-A76A-E80A3CDC7E6C}" destId="{A663EE20-ADC5-4239-80AE-636C039FDD24}" srcOrd="0" destOrd="0" presId="urn:microsoft.com/office/officeart/2005/8/layout/default"/>
    <dgm:cxn modelId="{70FBFF4A-2A9D-452D-B11E-2A604C27651B}" type="presParOf" srcId="{8C703720-7CED-462A-A76A-E80A3CDC7E6C}" destId="{3503D32B-5CDB-4E25-879E-073F13E89091}" srcOrd="1" destOrd="0" presId="urn:microsoft.com/office/officeart/2005/8/layout/default"/>
    <dgm:cxn modelId="{D47C489F-48D2-4920-BDFC-AF1ECCF0F7B2}" type="presParOf" srcId="{8C703720-7CED-462A-A76A-E80A3CDC7E6C}" destId="{C1CE773F-156E-4146-9EF4-ACEE1DA9BD7E}" srcOrd="2" destOrd="0" presId="urn:microsoft.com/office/officeart/2005/8/layout/default"/>
    <dgm:cxn modelId="{471CD24E-86CD-4CDF-ABB0-D240A842A531}" type="presParOf" srcId="{8C703720-7CED-462A-A76A-E80A3CDC7E6C}" destId="{374576ED-8ED6-4788-98E9-2E8BDF5975A8}" srcOrd="3" destOrd="0" presId="urn:microsoft.com/office/officeart/2005/8/layout/default"/>
    <dgm:cxn modelId="{5911D415-8215-46BF-B638-EBD2598FA014}" type="presParOf" srcId="{8C703720-7CED-462A-A76A-E80A3CDC7E6C}" destId="{F05183BC-7C9E-467E-91E3-D1067D4FC28E}" srcOrd="4" destOrd="0" presId="urn:microsoft.com/office/officeart/2005/8/layout/default"/>
    <dgm:cxn modelId="{BD895ACE-BB97-42F2-AC99-1D1DD27A261F}" type="presParOf" srcId="{8C703720-7CED-462A-A76A-E80A3CDC7E6C}" destId="{14ACE7FA-67B4-4A7B-92DB-93DBD9D39386}" srcOrd="5" destOrd="0" presId="urn:microsoft.com/office/officeart/2005/8/layout/default"/>
    <dgm:cxn modelId="{4D18847F-E895-4D8F-AA68-FD6A464A6B1C}" type="presParOf" srcId="{8C703720-7CED-462A-A76A-E80A3CDC7E6C}" destId="{090EF443-C6EA-4ECD-834D-B92565130FE7}" srcOrd="6" destOrd="0" presId="urn:microsoft.com/office/officeart/2005/8/layout/default"/>
    <dgm:cxn modelId="{A0903274-8E43-4F60-A895-02619279ADF2}" type="presParOf" srcId="{8C703720-7CED-462A-A76A-E80A3CDC7E6C}" destId="{E50F5778-E41E-4F37-84A5-8DE23FDA14A2}" srcOrd="7" destOrd="0" presId="urn:microsoft.com/office/officeart/2005/8/layout/default"/>
    <dgm:cxn modelId="{6415C739-C951-4F02-877F-13D11B46BED9}" type="presParOf" srcId="{8C703720-7CED-462A-A76A-E80A3CDC7E6C}" destId="{20C157D9-BA77-44AE-AD0A-5DC73B270559}" srcOrd="8" destOrd="0" presId="urn:microsoft.com/office/officeart/2005/8/layout/default"/>
    <dgm:cxn modelId="{B305BF12-CD25-49A9-8EFB-DF7F55BB6B1C}" type="presParOf" srcId="{8C703720-7CED-462A-A76A-E80A3CDC7E6C}" destId="{E5E4A1CA-C1DC-4D3F-9B8A-A92EF8DAFEEB}" srcOrd="9" destOrd="0" presId="urn:microsoft.com/office/officeart/2005/8/layout/default"/>
    <dgm:cxn modelId="{93522EE4-CC88-4721-87D0-246C9F6E0AF4}" type="presParOf" srcId="{8C703720-7CED-462A-A76A-E80A3CDC7E6C}" destId="{B170C16F-C959-41D0-81D0-99A25B1BC8FD}" srcOrd="10" destOrd="0" presId="urn:microsoft.com/office/officeart/2005/8/layout/default"/>
    <dgm:cxn modelId="{602BD5E2-B171-4783-AA0D-4AD94F88BD6B}" type="presParOf" srcId="{8C703720-7CED-462A-A76A-E80A3CDC7E6C}" destId="{7E73BA41-0712-4146-BB47-747B30D9C9D7}" srcOrd="11" destOrd="0" presId="urn:microsoft.com/office/officeart/2005/8/layout/default"/>
    <dgm:cxn modelId="{CB3520B2-5F27-4E70-ACE0-9057FE3035E9}" type="presParOf" srcId="{8C703720-7CED-462A-A76A-E80A3CDC7E6C}" destId="{9DA4D36D-F6DB-4791-A4D8-79449C957AD2}" srcOrd="12" destOrd="0" presId="urn:microsoft.com/office/officeart/2005/8/layout/default"/>
    <dgm:cxn modelId="{6F83FA1C-3A37-45FD-B4A5-7DDEB68CB3E6}" type="presParOf" srcId="{8C703720-7CED-462A-A76A-E80A3CDC7E6C}" destId="{DCE599D1-9A7D-420E-B9C7-C16E5DB275C0}" srcOrd="13" destOrd="0" presId="urn:microsoft.com/office/officeart/2005/8/layout/default"/>
    <dgm:cxn modelId="{6C3A4939-B0C1-4F31-92AA-CBA57AC024BD}" type="presParOf" srcId="{8C703720-7CED-462A-A76A-E80A3CDC7E6C}" destId="{8AA8D3E5-0D65-4CAD-B340-3CDD25708C65}" srcOrd="14" destOrd="0" presId="urn:microsoft.com/office/officeart/2005/8/layout/default"/>
    <dgm:cxn modelId="{9F3A3682-6881-466E-A3C3-5017ED4CFD2E}" type="presParOf" srcId="{8C703720-7CED-462A-A76A-E80A3CDC7E6C}" destId="{769253A2-893E-405E-A90E-956A2A56EE4F}" srcOrd="15" destOrd="0" presId="urn:microsoft.com/office/officeart/2005/8/layout/default"/>
    <dgm:cxn modelId="{5A38E43B-81E0-47C8-A4BB-92C4739FA4C2}" type="presParOf" srcId="{8C703720-7CED-462A-A76A-E80A3CDC7E6C}" destId="{285845DE-6CB9-44F3-9CB3-88BC0F2426AB}" srcOrd="16" destOrd="0" presId="urn:microsoft.com/office/officeart/2005/8/layout/default"/>
    <dgm:cxn modelId="{6BF68B45-D06A-4302-A870-4153020B2BE7}" type="presParOf" srcId="{8C703720-7CED-462A-A76A-E80A3CDC7E6C}" destId="{868ED440-01EA-418E-BCBF-BE899A0EC048}" srcOrd="17" destOrd="0" presId="urn:microsoft.com/office/officeart/2005/8/layout/default"/>
    <dgm:cxn modelId="{DDB3FB3F-3B2D-4A4E-9A4D-4EEF8DD6B748}" type="presParOf" srcId="{8C703720-7CED-462A-A76A-E80A3CDC7E6C}" destId="{5FED87A0-465E-4FAC-B8AB-B649E71A8B95}" srcOrd="18" destOrd="0" presId="urn:microsoft.com/office/officeart/2005/8/layout/default"/>
    <dgm:cxn modelId="{0625E483-EE3B-42EA-A3CE-93A0939F0310}" type="presParOf" srcId="{8C703720-7CED-462A-A76A-E80A3CDC7E6C}" destId="{95CF524B-DC17-41F7-8B0A-7B7CCEA7E2E0}" srcOrd="19" destOrd="0" presId="urn:microsoft.com/office/officeart/2005/8/layout/default"/>
    <dgm:cxn modelId="{B63A121B-2ED7-421D-95DE-95006D5176E9}" type="presParOf" srcId="{8C703720-7CED-462A-A76A-E80A3CDC7E6C}" destId="{483A57FA-0E09-4CF3-A9BF-03DAE5FF4E1F}" srcOrd="20" destOrd="0" presId="urn:microsoft.com/office/officeart/2005/8/layout/default"/>
    <dgm:cxn modelId="{BBDBD9CB-5896-4994-8C66-A8DB4CBB8196}" type="presParOf" srcId="{8C703720-7CED-462A-A76A-E80A3CDC7E6C}" destId="{C6A8E17F-7E3E-4AAD-965F-60E39E911528}" srcOrd="21" destOrd="0" presId="urn:microsoft.com/office/officeart/2005/8/layout/default"/>
    <dgm:cxn modelId="{EFF73002-A8BE-48F4-B612-E58F17A07AB5}" type="presParOf" srcId="{8C703720-7CED-462A-A76A-E80A3CDC7E6C}" destId="{85090711-9242-4B05-BAF5-FC8F46B25ACF}" srcOrd="22" destOrd="0" presId="urn:microsoft.com/office/officeart/2005/8/layout/default"/>
    <dgm:cxn modelId="{C135FFAB-F452-4FE9-93AF-4F31991F101C}" type="presParOf" srcId="{8C703720-7CED-462A-A76A-E80A3CDC7E6C}" destId="{393D71F3-DBA3-4DCF-8248-3AB718EF06F2}" srcOrd="23" destOrd="0" presId="urn:microsoft.com/office/officeart/2005/8/layout/default"/>
    <dgm:cxn modelId="{CF9A0038-4E45-4CCB-AE90-052EE75261BE}" type="presParOf" srcId="{8C703720-7CED-462A-A76A-E80A3CDC7E6C}" destId="{25C68912-7EAA-473E-8CB9-D30F29931C79}" srcOrd="24" destOrd="0" presId="urn:microsoft.com/office/officeart/2005/8/layout/default"/>
    <dgm:cxn modelId="{E7E5A9D4-8DB5-4E2E-AF1C-15423A8400BC}" type="presParOf" srcId="{8C703720-7CED-462A-A76A-E80A3CDC7E6C}" destId="{FCEDE7DB-1BB6-45B4-8A4B-596B0F538F68}" srcOrd="25" destOrd="0" presId="urn:microsoft.com/office/officeart/2005/8/layout/default"/>
    <dgm:cxn modelId="{E0266F23-6995-47D7-B402-118F7A1A8C77}" type="presParOf" srcId="{8C703720-7CED-462A-A76A-E80A3CDC7E6C}" destId="{075DB502-28FD-459B-9498-8DBD38643CBB}" srcOrd="26" destOrd="0" presId="urn:microsoft.com/office/officeart/2005/8/layout/default"/>
    <dgm:cxn modelId="{570FAC38-18ED-4709-83FF-5ADBC234A4B5}" type="presParOf" srcId="{8C703720-7CED-462A-A76A-E80A3CDC7E6C}" destId="{43B1BBAE-D3E1-4DC0-A7A2-7BCB3F301B33}" srcOrd="27" destOrd="0" presId="urn:microsoft.com/office/officeart/2005/8/layout/default"/>
    <dgm:cxn modelId="{EAAEE17B-F5D3-46B7-A2F9-A34A77862AE1}" type="presParOf" srcId="{8C703720-7CED-462A-A76A-E80A3CDC7E6C}" destId="{69BAA8A9-994D-4CAB-AF83-9F496289C505}" srcOrd="28" destOrd="0" presId="urn:microsoft.com/office/officeart/2005/8/layout/default"/>
    <dgm:cxn modelId="{FB34497C-8D5D-49C2-84D4-C834D184D73E}" type="presParOf" srcId="{8C703720-7CED-462A-A76A-E80A3CDC7E6C}" destId="{4B34C0CA-D642-4AA6-A5D2-5ED824E5B064}" srcOrd="29" destOrd="0" presId="urn:microsoft.com/office/officeart/2005/8/layout/default"/>
    <dgm:cxn modelId="{77F2D956-AB66-4E43-B3AF-B6258194EB84}" type="presParOf" srcId="{8C703720-7CED-462A-A76A-E80A3CDC7E6C}" destId="{7AF5172F-F030-417B-A911-35C957C668BB}" srcOrd="30" destOrd="0" presId="urn:microsoft.com/office/officeart/2005/8/layout/default"/>
    <dgm:cxn modelId="{CB6461A4-4159-47DB-B86C-41F0A6C58CF3}" type="presParOf" srcId="{8C703720-7CED-462A-A76A-E80A3CDC7E6C}" destId="{B82B97D5-B0DE-40C8-BA3E-3C4C6FBCA174}" srcOrd="31" destOrd="0" presId="urn:microsoft.com/office/officeart/2005/8/layout/default"/>
    <dgm:cxn modelId="{1E529E61-75B5-4D01-AC1B-513A6838A73E}" type="presParOf" srcId="{8C703720-7CED-462A-A76A-E80A3CDC7E6C}" destId="{50B300F0-E3E2-43A0-AEF9-41DB1F75FDC9}" srcOrd="32" destOrd="0" presId="urn:microsoft.com/office/officeart/2005/8/layout/default"/>
    <dgm:cxn modelId="{1EAD61DA-F0FC-4F92-9AA5-244E497084D6}" type="presParOf" srcId="{8C703720-7CED-462A-A76A-E80A3CDC7E6C}" destId="{97BB6E32-2626-4DD2-B2CA-9FCE9096DE61}" srcOrd="33" destOrd="0" presId="urn:microsoft.com/office/officeart/2005/8/layout/default"/>
    <dgm:cxn modelId="{8C66638C-D66C-4582-9920-A94BD1D8CC6B}" type="presParOf" srcId="{8C703720-7CED-462A-A76A-E80A3CDC7E6C}" destId="{7020D980-7676-4D4E-995E-72F7969CBA58}" srcOrd="34" destOrd="0" presId="urn:microsoft.com/office/officeart/2005/8/layout/default"/>
    <dgm:cxn modelId="{C8B0091A-BBB2-4176-A812-4564ABF2D26E}" type="presParOf" srcId="{8C703720-7CED-462A-A76A-E80A3CDC7E6C}" destId="{B92116B6-5457-4352-8F85-E33827B438DD}" srcOrd="35" destOrd="0" presId="urn:microsoft.com/office/officeart/2005/8/layout/default"/>
    <dgm:cxn modelId="{3630E3E9-4DA6-41B1-9420-C6733D8AE726}" type="presParOf" srcId="{8C703720-7CED-462A-A76A-E80A3CDC7E6C}" destId="{8FF584C4-1371-467D-82D1-165C83B5EE85}" srcOrd="36" destOrd="0" presId="urn:microsoft.com/office/officeart/2005/8/layout/default"/>
    <dgm:cxn modelId="{0A802724-8512-4B95-BBC4-F736584D5459}" type="presParOf" srcId="{8C703720-7CED-462A-A76A-E80A3CDC7E6C}" destId="{B8408A42-F1FA-4064-88D6-53041908E981}" srcOrd="37" destOrd="0" presId="urn:microsoft.com/office/officeart/2005/8/layout/default"/>
    <dgm:cxn modelId="{772816D6-388E-4A91-8637-1CCBBD828C1F}" type="presParOf" srcId="{8C703720-7CED-462A-A76A-E80A3CDC7E6C}" destId="{08C495DD-B253-4552-9C87-65D46ACC8018}" srcOrd="38" destOrd="0" presId="urn:microsoft.com/office/officeart/2005/8/layout/default"/>
    <dgm:cxn modelId="{DA810716-EC17-4E86-B50E-908413BB066F}" type="presParOf" srcId="{8C703720-7CED-462A-A76A-E80A3CDC7E6C}" destId="{4958B422-A6E4-4976-8C95-8E7D9C4A9D3E}" srcOrd="39" destOrd="0" presId="urn:microsoft.com/office/officeart/2005/8/layout/default"/>
    <dgm:cxn modelId="{D950A486-8A77-44FA-8F11-5ADDD4D9346E}" type="presParOf" srcId="{8C703720-7CED-462A-A76A-E80A3CDC7E6C}" destId="{67CA02F8-C877-4244-B124-9BE90C52DA24}" srcOrd="40" destOrd="0" presId="urn:microsoft.com/office/officeart/2005/8/layout/default"/>
    <dgm:cxn modelId="{2D2A694D-A62B-4E54-8626-958BA73B8B61}" type="presParOf" srcId="{8C703720-7CED-462A-A76A-E80A3CDC7E6C}" destId="{3396CAA3-9D89-4383-804A-D6EBE45F2BF3}" srcOrd="41" destOrd="0" presId="urn:microsoft.com/office/officeart/2005/8/layout/default"/>
    <dgm:cxn modelId="{E0E04909-1F89-45C3-A6B8-BF66BC0E6085}" type="presParOf" srcId="{8C703720-7CED-462A-A76A-E80A3CDC7E6C}" destId="{31346C34-25F8-490D-9064-F2B7F16AA524}" srcOrd="42" destOrd="0" presId="urn:microsoft.com/office/officeart/2005/8/layout/defaul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5E8CAA-225B-4EAA-9AB3-C6864F4D53BF}" type="datetimeFigureOut">
              <a:rPr lang="zh-CN" altLang="en-US" smtClean="0"/>
              <a:pPr/>
              <a:t>2014/11/18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4DA80-A491-41C4-8CF9-064029CB6A9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3B4DA80-A491-41C4-8CF9-064029CB6A9D}" type="slidenum">
              <a:rPr lang="zh-CN" altLang="en-US" smtClean="0"/>
              <a:pPr/>
              <a:t>22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3B4DA80-A491-41C4-8CF9-064029CB6A9D}" type="slidenum">
              <a:rPr lang="zh-CN" altLang="en-US" smtClean="0"/>
              <a:pPr/>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3B4DA80-A491-41C4-8CF9-064029CB6A9D}" type="slidenum">
              <a:rPr lang="zh-CN" altLang="en-US" smtClean="0"/>
              <a:pPr/>
              <a:t>24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3B4DA80-A491-41C4-8CF9-064029CB6A9D}" type="slidenum">
              <a:rPr lang="zh-CN" altLang="en-US" smtClean="0"/>
              <a:pPr/>
              <a:t>25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3B4DA80-A491-41C4-8CF9-064029CB6A9D}" type="slidenum">
              <a:rPr lang="zh-CN" altLang="en-US" smtClean="0"/>
              <a:pPr/>
              <a:t>26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3B4DA80-A491-41C4-8CF9-064029CB6A9D}" type="slidenum">
              <a:rPr lang="zh-CN" altLang="en-US" smtClean="0"/>
              <a:pPr/>
              <a:t>38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304800" y="4038600"/>
            <a:ext cx="7924800" cy="947738"/>
          </a:xfrm>
        </p:spPr>
        <p:txBody>
          <a:bodyPr/>
          <a:lstStyle>
            <a:lvl1pPr>
              <a:defRPr/>
            </a:lvl1pPr>
          </a:lstStyle>
          <a:p>
            <a:r>
              <a:rPr lang="zh-CN" altLang="en-US" smtClean="0"/>
              <a:t>单击此处编辑母版标题样式</a:t>
            </a:r>
            <a:endParaRPr lang="zh-CN" altLang="en-US"/>
          </a:p>
        </p:txBody>
      </p:sp>
      <p:sp>
        <p:nvSpPr>
          <p:cNvPr id="3079" name="Rectangle 7"/>
          <p:cNvSpPr>
            <a:spLocks noGrp="1" noChangeArrowheads="1"/>
          </p:cNvSpPr>
          <p:nvPr>
            <p:ph type="subTitle" idx="1"/>
          </p:nvPr>
        </p:nvSpPr>
        <p:spPr>
          <a:xfrm>
            <a:off x="304800" y="4972050"/>
            <a:ext cx="7924800" cy="895350"/>
          </a:xfrm>
        </p:spPr>
        <p:txBody>
          <a:bodyPr/>
          <a:lstStyle>
            <a:lvl1pPr marL="0" indent="0">
              <a:buFont typeface="Wingdings" pitchFamily="2" charset="2"/>
              <a:buNone/>
              <a:defRPr sz="3600"/>
            </a:lvl1pPr>
          </a:lstStyle>
          <a:p>
            <a:r>
              <a:rPr lang="zh-CN" altLang="en-US" smtClean="0"/>
              <a:t>单击此处编辑母版副标题样式</a:t>
            </a:r>
            <a:endParaRPr lang="zh-CN" altLang="en-US"/>
          </a:p>
        </p:txBody>
      </p:sp>
      <p:sp>
        <p:nvSpPr>
          <p:cNvPr id="3104" name="Rectangle 32"/>
          <p:cNvSpPr>
            <a:spLocks noGrp="1" noChangeArrowheads="1"/>
          </p:cNvSpPr>
          <p:nvPr>
            <p:ph type="dt" sz="quarter" idx="2"/>
          </p:nvPr>
        </p:nvSpPr>
        <p:spPr/>
        <p:txBody>
          <a:bodyPr/>
          <a:lstStyle>
            <a:lvl1pPr>
              <a:defRPr/>
            </a:lvl1pPr>
          </a:lstStyle>
          <a:p>
            <a:fld id="{D1CB548E-983F-43BC-B7FA-B43A9C8B56C5}" type="datetimeFigureOut">
              <a:rPr lang="zh-CN" altLang="en-US" smtClean="0"/>
              <a:pPr/>
              <a:t>2014/11/18</a:t>
            </a:fld>
            <a:endParaRPr lang="zh-CN" altLang="en-US"/>
          </a:p>
        </p:txBody>
      </p:sp>
      <p:sp>
        <p:nvSpPr>
          <p:cNvPr id="3105" name="Rectangle 33"/>
          <p:cNvSpPr>
            <a:spLocks noGrp="1" noChangeArrowheads="1"/>
          </p:cNvSpPr>
          <p:nvPr>
            <p:ph type="ftr" sz="quarter" idx="3"/>
          </p:nvPr>
        </p:nvSpPr>
        <p:spPr/>
        <p:txBody>
          <a:bodyPr/>
          <a:lstStyle>
            <a:lvl1pPr>
              <a:defRPr/>
            </a:lvl1pPr>
          </a:lstStyle>
          <a:p>
            <a:endParaRPr lang="zh-CN" altLang="en-US"/>
          </a:p>
        </p:txBody>
      </p:sp>
      <p:sp>
        <p:nvSpPr>
          <p:cNvPr id="3106" name="Rectangle 34"/>
          <p:cNvSpPr>
            <a:spLocks noGrp="1" noChangeArrowheads="1"/>
          </p:cNvSpPr>
          <p:nvPr>
            <p:ph type="sldNum" sz="quarter" idx="4"/>
          </p:nvPr>
        </p:nvSpPr>
        <p:spPr/>
        <p:txBody>
          <a:bodyPr/>
          <a:lstStyle>
            <a:lvl1pPr>
              <a:defRPr/>
            </a:lvl1pPr>
          </a:lstStyle>
          <a:p>
            <a:fld id="{CD91EF31-919F-451C-A2F2-F473EDB2E9D7}"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D1CB548E-983F-43BC-B7FA-B43A9C8B56C5}" type="datetimeFigureOut">
              <a:rPr lang="zh-CN" altLang="en-US" smtClean="0"/>
              <a:pPr/>
              <a:t>2014/11/18</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CD91EF31-919F-451C-A2F2-F473EDB2E9D7}"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67550" y="76200"/>
            <a:ext cx="1847850" cy="6477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524000" y="76200"/>
            <a:ext cx="5391150" cy="6477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D1CB548E-983F-43BC-B7FA-B43A9C8B56C5}" type="datetimeFigureOut">
              <a:rPr lang="zh-CN" altLang="en-US" smtClean="0"/>
              <a:pPr/>
              <a:t>2014/11/18</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CD91EF31-919F-451C-A2F2-F473EDB2E9D7}"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D1CB548E-983F-43BC-B7FA-B43A9C8B56C5}" type="datetimeFigureOut">
              <a:rPr lang="zh-CN" altLang="en-US" smtClean="0"/>
              <a:pPr/>
              <a:t>2014/11/18</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CD91EF31-919F-451C-A2F2-F473EDB2E9D7}"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D1CB548E-983F-43BC-B7FA-B43A9C8B56C5}" type="datetimeFigureOut">
              <a:rPr lang="zh-CN" altLang="en-US" smtClean="0"/>
              <a:pPr/>
              <a:t>2014/11/18</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CD91EF31-919F-451C-A2F2-F473EDB2E9D7}"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5240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2959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D1CB548E-983F-43BC-B7FA-B43A9C8B56C5}" type="datetimeFigureOut">
              <a:rPr lang="zh-CN" altLang="en-US" smtClean="0"/>
              <a:pPr/>
              <a:t>2014/11/18</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CD91EF31-919F-451C-A2F2-F473EDB2E9D7}"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D1CB548E-983F-43BC-B7FA-B43A9C8B56C5}" type="datetimeFigureOut">
              <a:rPr lang="zh-CN" altLang="en-US" smtClean="0"/>
              <a:pPr/>
              <a:t>2014/11/18</a:t>
            </a:fld>
            <a:endParaRPr lang="zh-CN" altLang="en-US"/>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CD91EF31-919F-451C-A2F2-F473EDB2E9D7}"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D1CB548E-983F-43BC-B7FA-B43A9C8B56C5}" type="datetimeFigureOut">
              <a:rPr lang="zh-CN" altLang="en-US" smtClean="0"/>
              <a:pPr/>
              <a:t>2014/11/18</a:t>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CD91EF31-919F-451C-A2F2-F473EDB2E9D7}"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D1CB548E-983F-43BC-B7FA-B43A9C8B56C5}" type="datetimeFigureOut">
              <a:rPr lang="zh-CN" altLang="en-US" smtClean="0"/>
              <a:pPr/>
              <a:t>2014/11/18</a:t>
            </a:fld>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CD91EF31-919F-451C-A2F2-F473EDB2E9D7}"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D1CB548E-983F-43BC-B7FA-B43A9C8B56C5}" type="datetimeFigureOut">
              <a:rPr lang="zh-CN" altLang="en-US" smtClean="0"/>
              <a:pPr/>
              <a:t>2014/11/18</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CD91EF31-919F-451C-A2F2-F473EDB2E9D7}"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D1CB548E-983F-43BC-B7FA-B43A9C8B56C5}" type="datetimeFigureOut">
              <a:rPr lang="zh-CN" altLang="en-US" smtClean="0"/>
              <a:pPr/>
              <a:t>2014/11/18</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CD91EF31-919F-451C-A2F2-F473EDB2E9D7}"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4" name="Rectangle 6"/>
          <p:cNvSpPr>
            <a:spLocks noGrp="1" noChangeArrowheads="1"/>
          </p:cNvSpPr>
          <p:nvPr>
            <p:ph type="title"/>
          </p:nvPr>
        </p:nvSpPr>
        <p:spPr bwMode="auto">
          <a:xfrm>
            <a:off x="1524000" y="76200"/>
            <a:ext cx="7381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单击此处编辑标题样式</a:t>
            </a:r>
          </a:p>
        </p:txBody>
      </p:sp>
      <p:sp>
        <p:nvSpPr>
          <p:cNvPr id="2055" name="Rectangle 7"/>
          <p:cNvSpPr>
            <a:spLocks noGrp="1" noChangeArrowheads="1"/>
          </p:cNvSpPr>
          <p:nvPr>
            <p:ph type="body" idx="1"/>
          </p:nvPr>
        </p:nvSpPr>
        <p:spPr bwMode="white">
          <a:xfrm>
            <a:off x="1524000" y="1295400"/>
            <a:ext cx="7391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079" name="Rectangle 31"/>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宋体" charset="-122"/>
              </a:defRPr>
            </a:lvl1pPr>
          </a:lstStyle>
          <a:p>
            <a:fld id="{D1CB548E-983F-43BC-B7FA-B43A9C8B56C5}" type="datetimeFigureOut">
              <a:rPr lang="zh-CN" altLang="en-US" smtClean="0"/>
              <a:pPr/>
              <a:t>2014/11/18</a:t>
            </a:fld>
            <a:endParaRPr lang="zh-CN" altLang="en-US"/>
          </a:p>
        </p:txBody>
      </p:sp>
      <p:sp>
        <p:nvSpPr>
          <p:cNvPr id="2080" name="Rectangle 3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宋体" charset="-122"/>
              </a:defRPr>
            </a:lvl1pPr>
          </a:lstStyle>
          <a:p>
            <a:endParaRPr lang="zh-CN" altLang="en-US"/>
          </a:p>
        </p:txBody>
      </p:sp>
      <p:sp>
        <p:nvSpPr>
          <p:cNvPr id="2081" name="Rectangle 3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宋体" charset="-122"/>
              </a:defRPr>
            </a:lvl1pPr>
          </a:lstStyle>
          <a:p>
            <a:fld id="{CD91EF31-919F-451C-A2F2-F473EDB2E9D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Tahoma" pitchFamily="34" charset="0"/>
        </a:defRPr>
      </a:lvl2pPr>
      <a:lvl3pPr algn="l" rtl="0" eaLnBrk="1" fontAlgn="base" hangingPunct="1">
        <a:spcBef>
          <a:spcPct val="0"/>
        </a:spcBef>
        <a:spcAft>
          <a:spcPct val="0"/>
        </a:spcAft>
        <a:defRPr kumimoji="1" sz="4400">
          <a:solidFill>
            <a:schemeClr val="tx1"/>
          </a:solidFill>
          <a:latin typeface="Tahoma" pitchFamily="34" charset="0"/>
        </a:defRPr>
      </a:lvl3pPr>
      <a:lvl4pPr algn="l" rtl="0" eaLnBrk="1" fontAlgn="base" hangingPunct="1">
        <a:spcBef>
          <a:spcPct val="0"/>
        </a:spcBef>
        <a:spcAft>
          <a:spcPct val="0"/>
        </a:spcAft>
        <a:defRPr kumimoji="1" sz="4400">
          <a:solidFill>
            <a:schemeClr val="tx1"/>
          </a:solidFill>
          <a:latin typeface="Tahoma" pitchFamily="34" charset="0"/>
        </a:defRPr>
      </a:lvl4pPr>
      <a:lvl5pPr algn="l" rtl="0" eaLnBrk="1" fontAlgn="base" hangingPunct="1">
        <a:spcBef>
          <a:spcPct val="0"/>
        </a:spcBef>
        <a:spcAft>
          <a:spcPct val="0"/>
        </a:spcAft>
        <a:defRPr kumimoji="1" sz="4400">
          <a:solidFill>
            <a:schemeClr val="tx1"/>
          </a:solidFill>
          <a:latin typeface="Tahoma" pitchFamily="34" charset="0"/>
        </a:defRPr>
      </a:lvl5pPr>
      <a:lvl6pPr marL="457200" algn="l" rtl="0" eaLnBrk="1" fontAlgn="base" hangingPunct="1">
        <a:spcBef>
          <a:spcPct val="0"/>
        </a:spcBef>
        <a:spcAft>
          <a:spcPct val="0"/>
        </a:spcAft>
        <a:defRPr kumimoji="1" sz="4400">
          <a:solidFill>
            <a:schemeClr val="tx1"/>
          </a:solidFill>
          <a:latin typeface="Tahoma" pitchFamily="34" charset="0"/>
        </a:defRPr>
      </a:lvl6pPr>
      <a:lvl7pPr marL="914400" algn="l" rtl="0" eaLnBrk="1" fontAlgn="base" hangingPunct="1">
        <a:spcBef>
          <a:spcPct val="0"/>
        </a:spcBef>
        <a:spcAft>
          <a:spcPct val="0"/>
        </a:spcAft>
        <a:defRPr kumimoji="1" sz="4400">
          <a:solidFill>
            <a:schemeClr val="tx1"/>
          </a:solidFill>
          <a:latin typeface="Tahoma" pitchFamily="34" charset="0"/>
        </a:defRPr>
      </a:lvl7pPr>
      <a:lvl8pPr marL="1371600" algn="l" rtl="0" eaLnBrk="1" fontAlgn="base" hangingPunct="1">
        <a:spcBef>
          <a:spcPct val="0"/>
        </a:spcBef>
        <a:spcAft>
          <a:spcPct val="0"/>
        </a:spcAft>
        <a:defRPr kumimoji="1" sz="4400">
          <a:solidFill>
            <a:schemeClr val="tx1"/>
          </a:solidFill>
          <a:latin typeface="Tahoma" pitchFamily="34" charset="0"/>
        </a:defRPr>
      </a:lvl8pPr>
      <a:lvl9pPr marL="1828800" algn="l" rtl="0" eaLnBrk="1" fontAlgn="base" hangingPunct="1">
        <a:spcBef>
          <a:spcPct val="0"/>
        </a:spcBef>
        <a:spcAft>
          <a:spcPct val="0"/>
        </a:spcAft>
        <a:defRPr kumimoji="1" sz="4400">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3C605F"/>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C605F"/>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C605F"/>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6.jpeg"/><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03.jpg"/>
          <p:cNvPicPr>
            <a:picLocks noChangeAspect="1"/>
          </p:cNvPicPr>
          <p:nvPr/>
        </p:nvPicPr>
        <p:blipFill>
          <a:blip r:embed="rId2" cstate="print"/>
          <a:stretch>
            <a:fillRect/>
          </a:stretch>
        </p:blipFill>
        <p:spPr>
          <a:xfrm>
            <a:off x="-30787" y="0"/>
            <a:ext cx="9205576" cy="6858000"/>
          </a:xfrm>
          <a:prstGeom prst="rect">
            <a:avLst/>
          </a:prstGeom>
        </p:spPr>
      </p:pic>
      <p:sp>
        <p:nvSpPr>
          <p:cNvPr id="4" name="标题 3"/>
          <p:cNvSpPr>
            <a:spLocks noGrp="1"/>
          </p:cNvSpPr>
          <p:nvPr>
            <p:ph type="ctrTitle"/>
          </p:nvPr>
        </p:nvSpPr>
        <p:spPr>
          <a:xfrm>
            <a:off x="0" y="1484784"/>
            <a:ext cx="9144000" cy="2232248"/>
          </a:xfrm>
        </p:spPr>
        <p:txBody>
          <a:bodyPr/>
          <a:lstStyle/>
          <a:p>
            <a:pPr algn="ctr"/>
            <a:r>
              <a:rPr lang="zh-CN" altLang="zh-CN" dirty="0" smtClean="0"/>
              <a:t>政府公开信息</a:t>
            </a:r>
            <a:r>
              <a:rPr lang="zh-CN" altLang="en-US" dirty="0" smtClean="0"/>
              <a:t>整合服务平台</a:t>
            </a:r>
            <a:r>
              <a:rPr lang="zh-CN" altLang="zh-CN" dirty="0" smtClean="0"/>
              <a:t>项目</a:t>
            </a:r>
            <a:r>
              <a:rPr lang="en-US" altLang="zh-CN" dirty="0" smtClean="0"/>
              <a:t/>
            </a:r>
            <a:br>
              <a:rPr lang="en-US" altLang="zh-CN" dirty="0" smtClean="0"/>
            </a:br>
            <a:r>
              <a:rPr lang="en-US" altLang="zh-CN" dirty="0" smtClean="0"/>
              <a:t/>
            </a:r>
            <a:br>
              <a:rPr lang="en-US" altLang="zh-CN" dirty="0" smtClean="0"/>
            </a:br>
            <a:r>
              <a:rPr lang="zh-CN" altLang="en-US" dirty="0" smtClean="0"/>
              <a:t>浙江图书馆开展情况介绍</a:t>
            </a:r>
            <a:endParaRPr lang="zh-CN" altLang="en-US" dirty="0"/>
          </a:p>
        </p:txBody>
      </p:sp>
      <p:sp>
        <p:nvSpPr>
          <p:cNvPr id="5" name="副标题 4"/>
          <p:cNvSpPr>
            <a:spLocks noGrp="1"/>
          </p:cNvSpPr>
          <p:nvPr>
            <p:ph type="subTitle" idx="1"/>
          </p:nvPr>
        </p:nvSpPr>
        <p:spPr>
          <a:xfrm>
            <a:off x="2051720" y="4972050"/>
            <a:ext cx="4843264" cy="617190"/>
          </a:xfrm>
        </p:spPr>
        <p:txBody>
          <a:bodyPr/>
          <a:lstStyle/>
          <a:p>
            <a:pPr algn="ctr"/>
            <a:r>
              <a:rPr lang="en-US" altLang="zh-CN" sz="2400" dirty="0" smtClean="0"/>
              <a:t>2014</a:t>
            </a:r>
            <a:r>
              <a:rPr lang="zh-CN" altLang="en-US" sz="2400" dirty="0" smtClean="0"/>
              <a:t>年</a:t>
            </a:r>
            <a:r>
              <a:rPr lang="en-US" altLang="zh-CN" sz="2400" dirty="0" smtClean="0"/>
              <a:t>11</a:t>
            </a:r>
            <a:r>
              <a:rPr lang="zh-CN" altLang="en-US" sz="2400" dirty="0" smtClean="0"/>
              <a:t>月</a:t>
            </a:r>
            <a:endParaRPr lang="zh-CN" alt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descr="04.jpg"/>
          <p:cNvPicPr>
            <a:picLocks noGrp="1" noChangeAspect="1"/>
          </p:cNvPicPr>
          <p:nvPr>
            <p:ph idx="1"/>
          </p:nvPr>
        </p:nvPicPr>
        <p:blipFill>
          <a:blip r:embed="rId2" cstate="print"/>
          <a:stretch>
            <a:fillRect/>
          </a:stretch>
        </p:blipFill>
        <p:spPr>
          <a:xfrm>
            <a:off x="-1" y="0"/>
            <a:ext cx="9144001" cy="6858000"/>
          </a:xfrm>
        </p:spPr>
      </p:pic>
      <p:sp>
        <p:nvSpPr>
          <p:cNvPr id="7" name="标题 1"/>
          <p:cNvSpPr>
            <a:spLocks noGrp="1"/>
          </p:cNvSpPr>
          <p:nvPr>
            <p:ph type="title"/>
          </p:nvPr>
        </p:nvSpPr>
        <p:spPr>
          <a:xfrm>
            <a:off x="803920" y="364232"/>
            <a:ext cx="7224464" cy="616496"/>
          </a:xfrm>
        </p:spPr>
        <p:txBody>
          <a:bodyPr/>
          <a:lstStyle/>
          <a:p>
            <a:r>
              <a:rPr lang="zh-CN" altLang="en-US" sz="2800" dirty="0" smtClean="0"/>
              <a:t>浙江省数字图书馆推广工程建设情况</a:t>
            </a:r>
            <a:endParaRPr lang="zh-CN" altLang="en-US" dirty="0"/>
          </a:p>
        </p:txBody>
      </p:sp>
      <p:pic>
        <p:nvPicPr>
          <p:cNvPr id="5" name="图片 4" descr="01.jpg"/>
          <p:cNvPicPr>
            <a:picLocks noChangeAspect="1"/>
          </p:cNvPicPr>
          <p:nvPr/>
        </p:nvPicPr>
        <p:blipFill>
          <a:blip r:embed="rId3"/>
          <a:stretch>
            <a:fillRect/>
          </a:stretch>
        </p:blipFill>
        <p:spPr>
          <a:xfrm>
            <a:off x="539552" y="1196752"/>
            <a:ext cx="8028384" cy="565959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6" descr="04.jpg"/>
          <p:cNvPicPr>
            <a:picLocks noGrp="1" noChangeAspect="1"/>
          </p:cNvPicPr>
          <p:nvPr>
            <p:ph idx="1"/>
          </p:nvPr>
        </p:nvPicPr>
        <p:blipFill>
          <a:blip r:embed="rId2" cstate="print"/>
          <a:stretch>
            <a:fillRect/>
          </a:stretch>
        </p:blipFill>
        <p:spPr>
          <a:xfrm>
            <a:off x="0" y="0"/>
            <a:ext cx="9144000" cy="6858000"/>
          </a:xfrm>
        </p:spPr>
      </p:pic>
      <p:pic>
        <p:nvPicPr>
          <p:cNvPr id="5" name="图片 4" descr="政府公开信息浙江分站.jpg"/>
          <p:cNvPicPr>
            <a:picLocks noChangeAspect="1"/>
          </p:cNvPicPr>
          <p:nvPr/>
        </p:nvPicPr>
        <p:blipFill>
          <a:blip r:embed="rId3" cstate="print"/>
          <a:stretch>
            <a:fillRect/>
          </a:stretch>
        </p:blipFill>
        <p:spPr>
          <a:xfrm>
            <a:off x="611560" y="1052736"/>
            <a:ext cx="7939504" cy="5792393"/>
          </a:xfrm>
          <a:prstGeom prst="rect">
            <a:avLst/>
          </a:prstGeom>
        </p:spPr>
      </p:pic>
      <p:grpSp>
        <p:nvGrpSpPr>
          <p:cNvPr id="11" name="组合 6"/>
          <p:cNvGrpSpPr/>
          <p:nvPr/>
        </p:nvGrpSpPr>
        <p:grpSpPr>
          <a:xfrm>
            <a:off x="827584" y="404665"/>
            <a:ext cx="2880320" cy="576063"/>
            <a:chOff x="2039878" y="189386"/>
            <a:chExt cx="3313121" cy="593579"/>
          </a:xfrm>
        </p:grpSpPr>
        <p:sp>
          <p:nvSpPr>
            <p:cNvPr id="12" name="圆角矩形 11"/>
            <p:cNvSpPr/>
            <p:nvPr/>
          </p:nvSpPr>
          <p:spPr>
            <a:xfrm>
              <a:off x="2039878" y="189386"/>
              <a:ext cx="3313121" cy="5935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圆角矩形 4"/>
            <p:cNvSpPr/>
            <p:nvPr/>
          </p:nvSpPr>
          <p:spPr>
            <a:xfrm>
              <a:off x="2068854" y="218363"/>
              <a:ext cx="3255169" cy="5356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800" kern="1200" dirty="0" smtClean="0">
                  <a:solidFill>
                    <a:schemeClr val="tx1"/>
                  </a:solidFill>
                </a:rPr>
                <a:t>浙江省分站</a:t>
              </a:r>
              <a:endParaRPr lang="zh-CN" altLang="en-US" sz="2800" kern="1200" dirty="0">
                <a:solidFill>
                  <a:schemeClr val="tx1"/>
                </a:solidFill>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descr="04.jpg"/>
          <p:cNvPicPr>
            <a:picLocks noGrp="1" noChangeAspect="1"/>
          </p:cNvPicPr>
          <p:nvPr>
            <p:ph idx="1"/>
          </p:nvPr>
        </p:nvPicPr>
        <p:blipFill>
          <a:blip r:embed="rId2" cstate="print"/>
          <a:stretch>
            <a:fillRect/>
          </a:stretch>
        </p:blipFill>
        <p:spPr>
          <a:xfrm>
            <a:off x="-1" y="0"/>
            <a:ext cx="9144001" cy="6858000"/>
          </a:xfrm>
        </p:spPr>
      </p:pic>
      <p:pic>
        <p:nvPicPr>
          <p:cNvPr id="5" name="图片 4" descr="印鉴图.jpg"/>
          <p:cNvPicPr>
            <a:picLocks noChangeAspect="1"/>
          </p:cNvPicPr>
          <p:nvPr/>
        </p:nvPicPr>
        <p:blipFill>
          <a:blip r:embed="rId3" cstate="print"/>
          <a:stretch>
            <a:fillRect/>
          </a:stretch>
        </p:blipFill>
        <p:spPr>
          <a:xfrm>
            <a:off x="395536" y="1556792"/>
            <a:ext cx="8257851" cy="4680520"/>
          </a:xfrm>
          <a:prstGeom prst="rect">
            <a:avLst/>
          </a:prstGeom>
        </p:spPr>
      </p:pic>
      <p:grpSp>
        <p:nvGrpSpPr>
          <p:cNvPr id="2" name="组合 6"/>
          <p:cNvGrpSpPr/>
          <p:nvPr/>
        </p:nvGrpSpPr>
        <p:grpSpPr>
          <a:xfrm>
            <a:off x="827584" y="548680"/>
            <a:ext cx="3888432" cy="648072"/>
            <a:chOff x="2039878" y="189386"/>
            <a:chExt cx="3313121" cy="593579"/>
          </a:xfrm>
        </p:grpSpPr>
        <p:sp>
          <p:nvSpPr>
            <p:cNvPr id="8" name="圆角矩形 7"/>
            <p:cNvSpPr/>
            <p:nvPr/>
          </p:nvSpPr>
          <p:spPr>
            <a:xfrm>
              <a:off x="2039878" y="189386"/>
              <a:ext cx="3313121" cy="5935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圆角矩形 4"/>
            <p:cNvSpPr/>
            <p:nvPr/>
          </p:nvSpPr>
          <p:spPr>
            <a:xfrm>
              <a:off x="2068854" y="218362"/>
              <a:ext cx="3255169" cy="535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800" kern="1200" dirty="0" smtClean="0">
                  <a:solidFill>
                    <a:schemeClr val="tx1"/>
                  </a:solidFill>
                </a:rPr>
                <a:t>中国印鉴图像数据库</a:t>
              </a:r>
              <a:endParaRPr lang="zh-CN" altLang="en-US" sz="2800" kern="1200" dirty="0">
                <a:solidFill>
                  <a:schemeClr val="tx1"/>
                </a:solidFill>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1524000" y="1340768"/>
          <a:ext cx="7391400" cy="5212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组合 6"/>
          <p:cNvGrpSpPr/>
          <p:nvPr/>
        </p:nvGrpSpPr>
        <p:grpSpPr>
          <a:xfrm>
            <a:off x="827584" y="548680"/>
            <a:ext cx="5040560" cy="648072"/>
            <a:chOff x="2039878" y="189386"/>
            <a:chExt cx="3313121" cy="593579"/>
          </a:xfrm>
        </p:grpSpPr>
        <p:sp>
          <p:nvSpPr>
            <p:cNvPr id="7" name="圆角矩形 6"/>
            <p:cNvSpPr/>
            <p:nvPr/>
          </p:nvSpPr>
          <p:spPr>
            <a:xfrm>
              <a:off x="2039878" y="189386"/>
              <a:ext cx="3313121" cy="5935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圆角矩形 4"/>
            <p:cNvSpPr/>
            <p:nvPr/>
          </p:nvSpPr>
          <p:spPr>
            <a:xfrm>
              <a:off x="2068854" y="218362"/>
              <a:ext cx="3255169" cy="535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defTabSz="889000">
                <a:lnSpc>
                  <a:spcPct val="90000"/>
                </a:lnSpc>
                <a:spcBef>
                  <a:spcPct val="0"/>
                </a:spcBef>
                <a:spcAft>
                  <a:spcPct val="35000"/>
                </a:spcAft>
              </a:pPr>
              <a:r>
                <a:rPr lang="zh-CN" altLang="zh-CN" sz="2800" dirty="0" smtClean="0">
                  <a:solidFill>
                    <a:schemeClr val="tx1"/>
                  </a:solidFill>
                </a:rPr>
                <a:t>中国政府公开信息整合的背景 </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1524000" y="1295400"/>
          <a:ext cx="73914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组合 6"/>
          <p:cNvGrpSpPr/>
          <p:nvPr/>
        </p:nvGrpSpPr>
        <p:grpSpPr>
          <a:xfrm>
            <a:off x="827584" y="548680"/>
            <a:ext cx="5832648" cy="648072"/>
            <a:chOff x="2039878" y="189386"/>
            <a:chExt cx="3313121" cy="593579"/>
          </a:xfrm>
        </p:grpSpPr>
        <p:sp>
          <p:nvSpPr>
            <p:cNvPr id="6" name="圆角矩形 5"/>
            <p:cNvSpPr/>
            <p:nvPr/>
          </p:nvSpPr>
          <p:spPr>
            <a:xfrm>
              <a:off x="2039878" y="189386"/>
              <a:ext cx="3313121" cy="5935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圆角矩形 4"/>
            <p:cNvSpPr/>
            <p:nvPr/>
          </p:nvSpPr>
          <p:spPr>
            <a:xfrm>
              <a:off x="2068854" y="218362"/>
              <a:ext cx="3255169" cy="535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defTabSz="889000">
                <a:lnSpc>
                  <a:spcPct val="90000"/>
                </a:lnSpc>
                <a:spcBef>
                  <a:spcPct val="0"/>
                </a:spcBef>
                <a:spcAft>
                  <a:spcPct val="35000"/>
                </a:spcAft>
              </a:pPr>
              <a:r>
                <a:rPr lang="zh-CN" altLang="zh-CN" sz="2800" dirty="0" smtClean="0">
                  <a:solidFill>
                    <a:schemeClr val="tx1"/>
                  </a:solidFill>
                </a:rPr>
                <a:t>中国政府公信息整合</a:t>
              </a:r>
              <a:r>
                <a:rPr lang="zh-CN" altLang="en-US" sz="2800" dirty="0" smtClean="0">
                  <a:solidFill>
                    <a:schemeClr val="tx1"/>
                  </a:solidFill>
                </a:rPr>
                <a:t>服务平台</a:t>
              </a:r>
              <a:endParaRPr lang="zh-CN" altLang="zh-CN" sz="2800" dirty="0" smtClean="0">
                <a:solidFill>
                  <a:schemeClr val="tx1"/>
                </a:solidFill>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1524000" y="1295400"/>
          <a:ext cx="73914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组合 6"/>
          <p:cNvGrpSpPr/>
          <p:nvPr/>
        </p:nvGrpSpPr>
        <p:grpSpPr>
          <a:xfrm>
            <a:off x="827584" y="548680"/>
            <a:ext cx="5832648" cy="648072"/>
            <a:chOff x="2039878" y="189386"/>
            <a:chExt cx="3313121" cy="593579"/>
          </a:xfrm>
        </p:grpSpPr>
        <p:sp>
          <p:nvSpPr>
            <p:cNvPr id="6" name="圆角矩形 5"/>
            <p:cNvSpPr/>
            <p:nvPr/>
          </p:nvSpPr>
          <p:spPr>
            <a:xfrm>
              <a:off x="2039878" y="189386"/>
              <a:ext cx="3313121" cy="5935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圆角矩形 4"/>
            <p:cNvSpPr/>
            <p:nvPr/>
          </p:nvSpPr>
          <p:spPr>
            <a:xfrm>
              <a:off x="2068854" y="218362"/>
              <a:ext cx="3255169" cy="535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defTabSz="889000">
                <a:lnSpc>
                  <a:spcPct val="90000"/>
                </a:lnSpc>
                <a:spcBef>
                  <a:spcPct val="0"/>
                </a:spcBef>
                <a:spcAft>
                  <a:spcPct val="35000"/>
                </a:spcAft>
              </a:pPr>
              <a:r>
                <a:rPr lang="zh-CN" altLang="zh-CN" sz="2800" dirty="0" smtClean="0">
                  <a:solidFill>
                    <a:schemeClr val="tx1"/>
                  </a:solidFill>
                </a:rPr>
                <a:t>中国政府公信息整合</a:t>
              </a:r>
              <a:r>
                <a:rPr lang="zh-CN" altLang="en-US" sz="2800" dirty="0" smtClean="0">
                  <a:solidFill>
                    <a:schemeClr val="tx1"/>
                  </a:solidFill>
                </a:rPr>
                <a:t>服务平台</a:t>
              </a:r>
              <a:endParaRPr lang="zh-CN" altLang="zh-CN" sz="2800" dirty="0" smtClean="0">
                <a:solidFill>
                  <a:schemeClr val="tx1"/>
                </a:solidFill>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1524000" y="1295400"/>
          <a:ext cx="73914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组合 6"/>
          <p:cNvGrpSpPr/>
          <p:nvPr/>
        </p:nvGrpSpPr>
        <p:grpSpPr>
          <a:xfrm>
            <a:off x="827584" y="548680"/>
            <a:ext cx="5832648" cy="648072"/>
            <a:chOff x="2039878" y="189386"/>
            <a:chExt cx="3313121" cy="593579"/>
          </a:xfrm>
        </p:grpSpPr>
        <p:sp>
          <p:nvSpPr>
            <p:cNvPr id="6" name="圆角矩形 5"/>
            <p:cNvSpPr/>
            <p:nvPr/>
          </p:nvSpPr>
          <p:spPr>
            <a:xfrm>
              <a:off x="2039878" y="189386"/>
              <a:ext cx="3313121" cy="5935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圆角矩形 4"/>
            <p:cNvSpPr/>
            <p:nvPr/>
          </p:nvSpPr>
          <p:spPr>
            <a:xfrm>
              <a:off x="2068854" y="218362"/>
              <a:ext cx="3255169" cy="535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defTabSz="889000">
                <a:lnSpc>
                  <a:spcPct val="90000"/>
                </a:lnSpc>
                <a:spcBef>
                  <a:spcPct val="0"/>
                </a:spcBef>
                <a:spcAft>
                  <a:spcPct val="35000"/>
                </a:spcAft>
              </a:pPr>
              <a:r>
                <a:rPr lang="zh-CN" altLang="zh-CN" sz="2800" dirty="0" smtClean="0">
                  <a:solidFill>
                    <a:schemeClr val="tx1"/>
                  </a:solidFill>
                </a:rPr>
                <a:t>中国政府公信息整合</a:t>
              </a:r>
              <a:r>
                <a:rPr lang="zh-CN" altLang="en-US" sz="2800" dirty="0" smtClean="0">
                  <a:solidFill>
                    <a:schemeClr val="tx1"/>
                  </a:solidFill>
                </a:rPr>
                <a:t>服务平台</a:t>
              </a:r>
              <a:endParaRPr lang="zh-CN" altLang="zh-CN" sz="2800" dirty="0" smtClean="0">
                <a:solidFill>
                  <a:schemeClr val="tx1"/>
                </a:solidFill>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内容占位符 8"/>
          <p:cNvGraphicFramePr>
            <a:graphicFrameLocks noGrp="1"/>
          </p:cNvGraphicFramePr>
          <p:nvPr>
            <p:ph idx="1"/>
          </p:nvPr>
        </p:nvGraphicFramePr>
        <p:xfrm>
          <a:off x="1524000" y="1295400"/>
          <a:ext cx="73914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组合 6"/>
          <p:cNvGrpSpPr/>
          <p:nvPr/>
        </p:nvGrpSpPr>
        <p:grpSpPr>
          <a:xfrm>
            <a:off x="827584" y="548680"/>
            <a:ext cx="5832648" cy="648072"/>
            <a:chOff x="2039878" y="189386"/>
            <a:chExt cx="3313121" cy="593579"/>
          </a:xfrm>
        </p:grpSpPr>
        <p:sp>
          <p:nvSpPr>
            <p:cNvPr id="8" name="圆角矩形 7"/>
            <p:cNvSpPr/>
            <p:nvPr/>
          </p:nvSpPr>
          <p:spPr>
            <a:xfrm>
              <a:off x="2039878" y="189386"/>
              <a:ext cx="3313121" cy="5935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圆角矩形 4"/>
            <p:cNvSpPr/>
            <p:nvPr/>
          </p:nvSpPr>
          <p:spPr>
            <a:xfrm>
              <a:off x="2068854" y="218362"/>
              <a:ext cx="3255169" cy="535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defTabSz="889000">
                <a:lnSpc>
                  <a:spcPct val="90000"/>
                </a:lnSpc>
                <a:spcBef>
                  <a:spcPct val="0"/>
                </a:spcBef>
                <a:spcAft>
                  <a:spcPct val="35000"/>
                </a:spcAft>
              </a:pPr>
              <a:r>
                <a:rPr lang="zh-CN" altLang="zh-CN" sz="2800" dirty="0" smtClean="0">
                  <a:solidFill>
                    <a:schemeClr val="tx1"/>
                  </a:solidFill>
                </a:rPr>
                <a:t>中国政府公开信息整合</a:t>
              </a:r>
              <a:r>
                <a:rPr lang="zh-CN" altLang="en-US" sz="2800" dirty="0" smtClean="0">
                  <a:solidFill>
                    <a:schemeClr val="tx1"/>
                  </a:solidFill>
                </a:rPr>
                <a:t>服务平台</a:t>
              </a:r>
              <a:endParaRPr lang="zh-CN" altLang="zh-CN" sz="2800" dirty="0" smtClean="0">
                <a:solidFill>
                  <a:schemeClr val="tx1"/>
                </a:solidFill>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idx="1"/>
          </p:nvPr>
        </p:nvGraphicFramePr>
        <p:xfrm>
          <a:off x="1524000" y="1295400"/>
          <a:ext cx="73914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组合 6"/>
          <p:cNvGrpSpPr/>
          <p:nvPr/>
        </p:nvGrpSpPr>
        <p:grpSpPr>
          <a:xfrm>
            <a:off x="827584" y="548680"/>
            <a:ext cx="5832648" cy="648072"/>
            <a:chOff x="2039878" y="189386"/>
            <a:chExt cx="3313121" cy="593579"/>
          </a:xfrm>
        </p:grpSpPr>
        <p:sp>
          <p:nvSpPr>
            <p:cNvPr id="11" name="圆角矩形 10"/>
            <p:cNvSpPr/>
            <p:nvPr/>
          </p:nvSpPr>
          <p:spPr>
            <a:xfrm>
              <a:off x="2039878" y="189386"/>
              <a:ext cx="3313121" cy="5935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圆角矩形 4"/>
            <p:cNvSpPr/>
            <p:nvPr/>
          </p:nvSpPr>
          <p:spPr>
            <a:xfrm>
              <a:off x="2068854" y="218362"/>
              <a:ext cx="3255169" cy="535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defTabSz="889000">
                <a:lnSpc>
                  <a:spcPct val="90000"/>
                </a:lnSpc>
                <a:spcBef>
                  <a:spcPct val="0"/>
                </a:spcBef>
                <a:spcAft>
                  <a:spcPct val="35000"/>
                </a:spcAft>
              </a:pPr>
              <a:r>
                <a:rPr lang="zh-CN" altLang="en-US" sz="2800" dirty="0" smtClean="0">
                  <a:solidFill>
                    <a:schemeClr val="tx1"/>
                  </a:solidFill>
                </a:rPr>
                <a:t>主题分类</a:t>
              </a:r>
              <a:endParaRPr lang="zh-CN" altLang="zh-CN" sz="2800" dirty="0" smtClean="0">
                <a:solidFill>
                  <a:schemeClr val="tx1"/>
                </a:solidFill>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idx="1"/>
          </p:nvPr>
        </p:nvGraphicFramePr>
        <p:xfrm>
          <a:off x="2316088" y="1988840"/>
          <a:ext cx="5856312" cy="3556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组合 6"/>
          <p:cNvGrpSpPr/>
          <p:nvPr/>
        </p:nvGrpSpPr>
        <p:grpSpPr>
          <a:xfrm>
            <a:off x="827584" y="548680"/>
            <a:ext cx="5832648" cy="648072"/>
            <a:chOff x="2039878" y="189386"/>
            <a:chExt cx="3313121" cy="593579"/>
          </a:xfrm>
        </p:grpSpPr>
        <p:sp>
          <p:nvSpPr>
            <p:cNvPr id="7" name="圆角矩形 6"/>
            <p:cNvSpPr/>
            <p:nvPr/>
          </p:nvSpPr>
          <p:spPr>
            <a:xfrm>
              <a:off x="2039878" y="189386"/>
              <a:ext cx="3313121" cy="5935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圆角矩形 4"/>
            <p:cNvSpPr/>
            <p:nvPr/>
          </p:nvSpPr>
          <p:spPr>
            <a:xfrm>
              <a:off x="2068854" y="218362"/>
              <a:ext cx="3255169" cy="535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defTabSz="889000">
                <a:lnSpc>
                  <a:spcPct val="90000"/>
                </a:lnSpc>
                <a:spcBef>
                  <a:spcPct val="0"/>
                </a:spcBef>
                <a:spcAft>
                  <a:spcPct val="35000"/>
                </a:spcAft>
              </a:pPr>
              <a:r>
                <a:rPr lang="zh-CN" altLang="en-US" sz="2800" dirty="0" smtClean="0">
                  <a:solidFill>
                    <a:schemeClr val="tx1"/>
                  </a:solidFill>
                </a:rPr>
                <a:t>题材分类</a:t>
              </a:r>
              <a:endParaRPr lang="zh-CN" altLang="zh-CN" sz="2800" dirty="0" smtClean="0">
                <a:solidFill>
                  <a:schemeClr val="tx1"/>
                </a:solidFill>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03920" y="364232"/>
            <a:ext cx="7224464" cy="616496"/>
          </a:xfrm>
        </p:spPr>
        <p:txBody>
          <a:bodyPr/>
          <a:lstStyle/>
          <a:p>
            <a:r>
              <a:rPr lang="zh-CN" altLang="en-US" sz="2800" dirty="0" smtClean="0"/>
              <a:t>浙江省数字图书馆推广工程建设情况</a:t>
            </a:r>
            <a:endParaRPr lang="zh-CN" altLang="en-US" dirty="0"/>
          </a:p>
        </p:txBody>
      </p:sp>
      <p:graphicFrame>
        <p:nvGraphicFramePr>
          <p:cNvPr id="6" name="内容占位符 5"/>
          <p:cNvGraphicFramePr>
            <a:graphicFrameLocks noGrp="1"/>
          </p:cNvGraphicFramePr>
          <p:nvPr>
            <p:ph idx="1"/>
          </p:nvPr>
        </p:nvGraphicFramePr>
        <p:xfrm>
          <a:off x="1524000" y="1295400"/>
          <a:ext cx="73914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idx="1"/>
          </p:nvPr>
        </p:nvGraphicFramePr>
        <p:xfrm>
          <a:off x="1884040" y="1556792"/>
          <a:ext cx="6576392" cy="4420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组合 6"/>
          <p:cNvGrpSpPr/>
          <p:nvPr/>
        </p:nvGrpSpPr>
        <p:grpSpPr>
          <a:xfrm>
            <a:off x="827584" y="548680"/>
            <a:ext cx="5832648" cy="648072"/>
            <a:chOff x="2039878" y="189386"/>
            <a:chExt cx="3313121" cy="593579"/>
          </a:xfrm>
        </p:grpSpPr>
        <p:sp>
          <p:nvSpPr>
            <p:cNvPr id="11" name="圆角矩形 10"/>
            <p:cNvSpPr/>
            <p:nvPr/>
          </p:nvSpPr>
          <p:spPr>
            <a:xfrm>
              <a:off x="2039878" y="189386"/>
              <a:ext cx="3313121" cy="5935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圆角矩形 4"/>
            <p:cNvSpPr/>
            <p:nvPr/>
          </p:nvSpPr>
          <p:spPr>
            <a:xfrm>
              <a:off x="2068854" y="218362"/>
              <a:ext cx="3255169" cy="535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defTabSz="889000">
                <a:lnSpc>
                  <a:spcPct val="90000"/>
                </a:lnSpc>
                <a:spcBef>
                  <a:spcPct val="0"/>
                </a:spcBef>
                <a:spcAft>
                  <a:spcPct val="35000"/>
                </a:spcAft>
              </a:pPr>
              <a:r>
                <a:rPr lang="zh-CN" altLang="en-US" sz="2800" dirty="0" smtClean="0">
                  <a:solidFill>
                    <a:schemeClr val="tx1"/>
                  </a:solidFill>
                </a:rPr>
                <a:t>文种分类</a:t>
              </a:r>
              <a:endParaRPr lang="zh-CN" altLang="zh-CN" sz="2800" dirty="0" smtClean="0">
                <a:solidFill>
                  <a:schemeClr val="tx1"/>
                </a:solidFill>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1524000" y="1295400"/>
          <a:ext cx="73914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组合 6"/>
          <p:cNvGrpSpPr/>
          <p:nvPr/>
        </p:nvGrpSpPr>
        <p:grpSpPr>
          <a:xfrm>
            <a:off x="827584" y="548680"/>
            <a:ext cx="5832648" cy="648072"/>
            <a:chOff x="2039878" y="189386"/>
            <a:chExt cx="3313121" cy="593579"/>
          </a:xfrm>
        </p:grpSpPr>
        <p:sp>
          <p:nvSpPr>
            <p:cNvPr id="6" name="圆角矩形 5"/>
            <p:cNvSpPr/>
            <p:nvPr/>
          </p:nvSpPr>
          <p:spPr>
            <a:xfrm>
              <a:off x="2039878" y="189386"/>
              <a:ext cx="3313121" cy="5935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圆角矩形 4"/>
            <p:cNvSpPr/>
            <p:nvPr/>
          </p:nvSpPr>
          <p:spPr>
            <a:xfrm>
              <a:off x="2068854" y="218362"/>
              <a:ext cx="3255169" cy="535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defTabSz="889000">
                <a:lnSpc>
                  <a:spcPct val="90000"/>
                </a:lnSpc>
                <a:spcBef>
                  <a:spcPct val="0"/>
                </a:spcBef>
                <a:spcAft>
                  <a:spcPct val="35000"/>
                </a:spcAft>
              </a:pPr>
              <a:r>
                <a:rPr lang="zh-CN" altLang="zh-CN" sz="2800" dirty="0" smtClean="0">
                  <a:solidFill>
                    <a:schemeClr val="tx1"/>
                  </a:solidFill>
                </a:rPr>
                <a:t>中国政府公信息整合</a:t>
              </a:r>
              <a:r>
                <a:rPr lang="zh-CN" altLang="en-US" sz="2800" dirty="0" smtClean="0">
                  <a:solidFill>
                    <a:schemeClr val="tx1"/>
                  </a:solidFill>
                </a:rPr>
                <a:t>服务平台</a:t>
              </a:r>
              <a:endParaRPr lang="zh-CN" altLang="zh-CN" sz="2800" dirty="0" smtClean="0">
                <a:solidFill>
                  <a:schemeClr val="tx1"/>
                </a:solidFill>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04.jpg"/>
          <p:cNvPicPr>
            <a:picLocks noChangeAspect="1"/>
          </p:cNvPicPr>
          <p:nvPr/>
        </p:nvPicPr>
        <p:blipFill>
          <a:blip r:embed="rId3" cstate="print"/>
          <a:stretch>
            <a:fillRect/>
          </a:stretch>
        </p:blipFill>
        <p:spPr>
          <a:xfrm>
            <a:off x="0" y="0"/>
            <a:ext cx="9144000" cy="6858000"/>
          </a:xfrm>
          <a:prstGeom prst="rect">
            <a:avLst/>
          </a:prstGeom>
        </p:spPr>
      </p:pic>
      <p:pic>
        <p:nvPicPr>
          <p:cNvPr id="4" name="内容占位符 3" descr="wcm界面.jpg"/>
          <p:cNvPicPr>
            <a:picLocks noGrp="1" noChangeAspect="1"/>
          </p:cNvPicPr>
          <p:nvPr>
            <p:ph idx="1"/>
          </p:nvPr>
        </p:nvPicPr>
        <p:blipFill>
          <a:blip r:embed="rId4" cstate="print"/>
          <a:stretch>
            <a:fillRect/>
          </a:stretch>
        </p:blipFill>
        <p:spPr>
          <a:xfrm>
            <a:off x="-1" y="1052736"/>
            <a:ext cx="9144001" cy="5400600"/>
          </a:xfrm>
        </p:spPr>
      </p:pic>
      <p:grpSp>
        <p:nvGrpSpPr>
          <p:cNvPr id="5" name="组合 6"/>
          <p:cNvGrpSpPr/>
          <p:nvPr/>
        </p:nvGrpSpPr>
        <p:grpSpPr>
          <a:xfrm>
            <a:off x="827584" y="332656"/>
            <a:ext cx="5328592" cy="648072"/>
            <a:chOff x="2039878" y="189386"/>
            <a:chExt cx="3313121" cy="593579"/>
          </a:xfrm>
        </p:grpSpPr>
        <p:sp>
          <p:nvSpPr>
            <p:cNvPr id="8" name="圆角矩形 7"/>
            <p:cNvSpPr/>
            <p:nvPr/>
          </p:nvSpPr>
          <p:spPr>
            <a:xfrm>
              <a:off x="2039878" y="189386"/>
              <a:ext cx="3313121" cy="5935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圆角矩形 4"/>
            <p:cNvSpPr/>
            <p:nvPr/>
          </p:nvSpPr>
          <p:spPr>
            <a:xfrm>
              <a:off x="2068854" y="218362"/>
              <a:ext cx="3255169" cy="535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defTabSz="889000">
                <a:lnSpc>
                  <a:spcPct val="90000"/>
                </a:lnSpc>
                <a:spcBef>
                  <a:spcPct val="0"/>
                </a:spcBef>
                <a:spcAft>
                  <a:spcPct val="35000"/>
                </a:spcAft>
              </a:pPr>
              <a:r>
                <a:rPr lang="zh-CN" altLang="en-US" sz="2800" dirty="0" smtClean="0">
                  <a:solidFill>
                    <a:schemeClr val="tx1"/>
                  </a:solidFill>
                </a:rPr>
                <a:t>网络资源典藏数据库加工过程</a:t>
              </a:r>
              <a:endParaRPr lang="zh-CN" altLang="en-US" sz="2800" kern="1200" dirty="0">
                <a:solidFill>
                  <a:schemeClr val="tx1"/>
                </a:solidFill>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descr="04.jpg"/>
          <p:cNvPicPr>
            <a:picLocks noGrp="1" noChangeAspect="1"/>
          </p:cNvPicPr>
          <p:nvPr>
            <p:ph idx="1"/>
          </p:nvPr>
        </p:nvPicPr>
        <p:blipFill>
          <a:blip r:embed="rId3" cstate="print"/>
          <a:stretch>
            <a:fillRect/>
          </a:stretch>
        </p:blipFill>
        <p:spPr>
          <a:xfrm>
            <a:off x="-1" y="0"/>
            <a:ext cx="9144001" cy="6858000"/>
          </a:xfrm>
        </p:spPr>
      </p:pic>
      <p:pic>
        <p:nvPicPr>
          <p:cNvPr id="8" name="图片 7" descr="药品管理局.jpg"/>
          <p:cNvPicPr>
            <a:picLocks noChangeAspect="1"/>
          </p:cNvPicPr>
          <p:nvPr/>
        </p:nvPicPr>
        <p:blipFill>
          <a:blip r:embed="rId4" cstate="print"/>
          <a:stretch>
            <a:fillRect/>
          </a:stretch>
        </p:blipFill>
        <p:spPr>
          <a:xfrm>
            <a:off x="0" y="1056947"/>
            <a:ext cx="9144000" cy="5468397"/>
          </a:xfrm>
          <a:prstGeom prst="rect">
            <a:avLst/>
          </a:prstGeom>
        </p:spPr>
      </p:pic>
      <p:grpSp>
        <p:nvGrpSpPr>
          <p:cNvPr id="12" name="组合 6"/>
          <p:cNvGrpSpPr/>
          <p:nvPr/>
        </p:nvGrpSpPr>
        <p:grpSpPr>
          <a:xfrm>
            <a:off x="827584" y="332656"/>
            <a:ext cx="5328592" cy="648072"/>
            <a:chOff x="2039878" y="189386"/>
            <a:chExt cx="3313121" cy="593579"/>
          </a:xfrm>
        </p:grpSpPr>
        <p:sp>
          <p:nvSpPr>
            <p:cNvPr id="13" name="圆角矩形 12"/>
            <p:cNvSpPr/>
            <p:nvPr/>
          </p:nvSpPr>
          <p:spPr>
            <a:xfrm>
              <a:off x="2039878" y="189386"/>
              <a:ext cx="3313121" cy="5935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圆角矩形 4"/>
            <p:cNvSpPr/>
            <p:nvPr/>
          </p:nvSpPr>
          <p:spPr>
            <a:xfrm>
              <a:off x="2068854" y="218362"/>
              <a:ext cx="3255169" cy="535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defTabSz="889000">
                <a:lnSpc>
                  <a:spcPct val="90000"/>
                </a:lnSpc>
                <a:spcBef>
                  <a:spcPct val="0"/>
                </a:spcBef>
                <a:spcAft>
                  <a:spcPct val="35000"/>
                </a:spcAft>
              </a:pPr>
              <a:r>
                <a:rPr lang="zh-CN" altLang="en-US" sz="2800" dirty="0" smtClean="0">
                  <a:solidFill>
                    <a:schemeClr val="tx1"/>
                  </a:solidFill>
                </a:rPr>
                <a:t>网络资源典藏数据库加工过程</a:t>
              </a:r>
              <a:endParaRPr lang="zh-CN" altLang="en-US" sz="2800" kern="1200" dirty="0">
                <a:solidFill>
                  <a:schemeClr val="tx1"/>
                </a:solidFill>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descr="04.jpg"/>
          <p:cNvPicPr>
            <a:picLocks noGrp="1" noChangeAspect="1"/>
          </p:cNvPicPr>
          <p:nvPr>
            <p:ph idx="1"/>
          </p:nvPr>
        </p:nvPicPr>
        <p:blipFill>
          <a:blip r:embed="rId3" cstate="print"/>
          <a:stretch>
            <a:fillRect/>
          </a:stretch>
        </p:blipFill>
        <p:spPr>
          <a:xfrm>
            <a:off x="-1" y="0"/>
            <a:ext cx="9144001" cy="6858000"/>
          </a:xfrm>
        </p:spPr>
      </p:pic>
      <p:grpSp>
        <p:nvGrpSpPr>
          <p:cNvPr id="5" name="组合 6"/>
          <p:cNvGrpSpPr/>
          <p:nvPr/>
        </p:nvGrpSpPr>
        <p:grpSpPr>
          <a:xfrm>
            <a:off x="827584" y="332656"/>
            <a:ext cx="5328592" cy="648072"/>
            <a:chOff x="2039878" y="189386"/>
            <a:chExt cx="3313121" cy="593579"/>
          </a:xfrm>
        </p:grpSpPr>
        <p:sp>
          <p:nvSpPr>
            <p:cNvPr id="8" name="圆角矩形 7"/>
            <p:cNvSpPr/>
            <p:nvPr/>
          </p:nvSpPr>
          <p:spPr>
            <a:xfrm>
              <a:off x="2039878" y="189386"/>
              <a:ext cx="3313121" cy="5935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圆角矩形 4"/>
            <p:cNvSpPr/>
            <p:nvPr/>
          </p:nvSpPr>
          <p:spPr>
            <a:xfrm>
              <a:off x="2068854" y="218362"/>
              <a:ext cx="3255169" cy="535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defTabSz="889000">
                <a:lnSpc>
                  <a:spcPct val="90000"/>
                </a:lnSpc>
                <a:spcBef>
                  <a:spcPct val="0"/>
                </a:spcBef>
                <a:spcAft>
                  <a:spcPct val="35000"/>
                </a:spcAft>
              </a:pPr>
              <a:r>
                <a:rPr lang="zh-CN" altLang="en-US" sz="2800" dirty="0" smtClean="0">
                  <a:solidFill>
                    <a:schemeClr val="tx1"/>
                  </a:solidFill>
                </a:rPr>
                <a:t>网络资源典藏数据库加工过程</a:t>
              </a:r>
              <a:endParaRPr lang="zh-CN" altLang="en-US" sz="2800" kern="1200" dirty="0">
                <a:solidFill>
                  <a:schemeClr val="tx1"/>
                </a:solidFill>
              </a:endParaRPr>
            </a:p>
          </p:txBody>
        </p:sp>
      </p:grpSp>
      <p:pic>
        <p:nvPicPr>
          <p:cNvPr id="7" name="图片 6" descr="用户管理.jpg"/>
          <p:cNvPicPr>
            <a:picLocks noChangeAspect="1"/>
          </p:cNvPicPr>
          <p:nvPr/>
        </p:nvPicPr>
        <p:blipFill>
          <a:blip r:embed="rId4" cstate="print"/>
          <a:stretch>
            <a:fillRect/>
          </a:stretch>
        </p:blipFill>
        <p:spPr>
          <a:xfrm>
            <a:off x="0" y="1303072"/>
            <a:ext cx="9144000" cy="536628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descr="04.jpg"/>
          <p:cNvPicPr>
            <a:picLocks noGrp="1" noChangeAspect="1"/>
          </p:cNvPicPr>
          <p:nvPr>
            <p:ph idx="1"/>
          </p:nvPr>
        </p:nvPicPr>
        <p:blipFill>
          <a:blip r:embed="rId3" cstate="print"/>
          <a:stretch>
            <a:fillRect/>
          </a:stretch>
        </p:blipFill>
        <p:spPr>
          <a:xfrm>
            <a:off x="-1" y="0"/>
            <a:ext cx="9144001" cy="6858000"/>
          </a:xfrm>
        </p:spPr>
      </p:pic>
      <p:grpSp>
        <p:nvGrpSpPr>
          <p:cNvPr id="8" name="组合 7"/>
          <p:cNvGrpSpPr/>
          <p:nvPr/>
        </p:nvGrpSpPr>
        <p:grpSpPr>
          <a:xfrm>
            <a:off x="827584" y="332656"/>
            <a:ext cx="5328592" cy="648072"/>
            <a:chOff x="2039878" y="189386"/>
            <a:chExt cx="3313121" cy="593579"/>
          </a:xfrm>
        </p:grpSpPr>
        <p:sp>
          <p:nvSpPr>
            <p:cNvPr id="9" name="圆角矩形 8"/>
            <p:cNvSpPr/>
            <p:nvPr/>
          </p:nvSpPr>
          <p:spPr>
            <a:xfrm>
              <a:off x="2039878" y="189386"/>
              <a:ext cx="3313121" cy="5935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圆角矩形 4"/>
            <p:cNvSpPr/>
            <p:nvPr/>
          </p:nvSpPr>
          <p:spPr>
            <a:xfrm>
              <a:off x="2068854" y="218362"/>
              <a:ext cx="3255169" cy="535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defTabSz="889000">
                <a:lnSpc>
                  <a:spcPct val="90000"/>
                </a:lnSpc>
                <a:spcBef>
                  <a:spcPct val="0"/>
                </a:spcBef>
                <a:spcAft>
                  <a:spcPct val="35000"/>
                </a:spcAft>
              </a:pPr>
              <a:r>
                <a:rPr lang="zh-CN" altLang="en-US" sz="2800" dirty="0" smtClean="0">
                  <a:solidFill>
                    <a:schemeClr val="tx1"/>
                  </a:solidFill>
                </a:rPr>
                <a:t>网络资源典藏数据库加工过程</a:t>
              </a:r>
              <a:endParaRPr lang="zh-CN" altLang="en-US" sz="2800" kern="1200" dirty="0">
                <a:solidFill>
                  <a:schemeClr val="tx1"/>
                </a:solidFill>
              </a:endParaRPr>
            </a:p>
          </p:txBody>
        </p:sp>
      </p:grpSp>
      <p:pic>
        <p:nvPicPr>
          <p:cNvPr id="59393" name="Picture 1" descr="C:\Users\QL\AppData\Roaming\Tencent\Users\654722544\QQ\WinTemp\RichOle\0`YD8UPV]]}[XCIJ}FI$[IJ.jpg"/>
          <p:cNvPicPr>
            <a:picLocks noChangeAspect="1" noChangeArrowheads="1"/>
          </p:cNvPicPr>
          <p:nvPr/>
        </p:nvPicPr>
        <p:blipFill>
          <a:blip r:embed="rId4" cstate="print"/>
          <a:srcRect/>
          <a:stretch>
            <a:fillRect/>
          </a:stretch>
        </p:blipFill>
        <p:spPr bwMode="auto">
          <a:xfrm>
            <a:off x="1" y="1297560"/>
            <a:ext cx="9143999" cy="5560440"/>
          </a:xfrm>
          <a:prstGeom prst="rect">
            <a:avLst/>
          </a:prstGeom>
          <a:noFill/>
        </p:spPr>
      </p:pic>
      <p:cxnSp>
        <p:nvCxnSpPr>
          <p:cNvPr id="12" name="直接箭头连接符 11"/>
          <p:cNvCxnSpPr/>
          <p:nvPr/>
        </p:nvCxnSpPr>
        <p:spPr bwMode="auto">
          <a:xfrm flipV="1">
            <a:off x="7668344" y="2564904"/>
            <a:ext cx="864096" cy="288032"/>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5" name="直接箭头连接符 14"/>
          <p:cNvCxnSpPr/>
          <p:nvPr/>
        </p:nvCxnSpPr>
        <p:spPr bwMode="auto">
          <a:xfrm flipV="1">
            <a:off x="971600" y="2492896"/>
            <a:ext cx="936104" cy="504056"/>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pic>
        <p:nvPicPr>
          <p:cNvPr id="59394" name="Picture 2" descr="C:\Users\QL\AppData\Roaming\Tencent\Users\654722544\QQ\WinTemp\RichOle\EST8(1~1TN7TPXN`KCQ[$5O.jpg"/>
          <p:cNvPicPr>
            <a:picLocks noChangeAspect="1" noChangeArrowheads="1"/>
          </p:cNvPicPr>
          <p:nvPr/>
        </p:nvPicPr>
        <p:blipFill>
          <a:blip r:embed="rId5" cstate="print"/>
          <a:srcRect/>
          <a:stretch>
            <a:fillRect/>
          </a:stretch>
        </p:blipFill>
        <p:spPr bwMode="auto">
          <a:xfrm>
            <a:off x="2123728" y="1772816"/>
            <a:ext cx="5196538" cy="5085184"/>
          </a:xfrm>
          <a:prstGeom prst="rect">
            <a:avLst/>
          </a:prstGeom>
          <a:noFill/>
        </p:spPr>
      </p:pic>
      <p:cxnSp>
        <p:nvCxnSpPr>
          <p:cNvPr id="18" name="直接箭头连接符 17"/>
          <p:cNvCxnSpPr/>
          <p:nvPr/>
        </p:nvCxnSpPr>
        <p:spPr bwMode="auto">
          <a:xfrm flipH="1" flipV="1">
            <a:off x="4139952" y="2204864"/>
            <a:ext cx="792088" cy="288032"/>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23" name="直接箭头连接符 22"/>
          <p:cNvCxnSpPr/>
          <p:nvPr/>
        </p:nvCxnSpPr>
        <p:spPr bwMode="auto">
          <a:xfrm flipH="1" flipV="1">
            <a:off x="4211960" y="2780928"/>
            <a:ext cx="792088" cy="288032"/>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24" name="TextBox 23"/>
          <p:cNvSpPr txBox="1"/>
          <p:nvPr/>
        </p:nvSpPr>
        <p:spPr>
          <a:xfrm>
            <a:off x="2915816" y="2636912"/>
            <a:ext cx="1008112" cy="200055"/>
          </a:xfrm>
          <a:prstGeom prst="rect">
            <a:avLst/>
          </a:prstGeom>
          <a:noFill/>
        </p:spPr>
        <p:txBody>
          <a:bodyPr wrap="square" rtlCol="0">
            <a:spAutoFit/>
          </a:bodyPr>
          <a:lstStyle/>
          <a:p>
            <a:r>
              <a:rPr lang="en-US" altLang="zh-CN" sz="700" dirty="0" smtClean="0"/>
              <a:t>2014-09-24</a:t>
            </a:r>
            <a:endParaRPr lang="zh-CN" altLang="en-US" sz="700" dirty="0"/>
          </a:p>
        </p:txBody>
      </p:sp>
      <p:pic>
        <p:nvPicPr>
          <p:cNvPr id="59398" name="Picture 6" descr="C:\Users\QL\AppData\Roaming\Tencent\Users\654722544\QQ\WinTemp\RichOle\%%B`L0J8J}KU(I65[E(52XU.jpg"/>
          <p:cNvPicPr>
            <a:picLocks noChangeAspect="1" noChangeArrowheads="1"/>
          </p:cNvPicPr>
          <p:nvPr/>
        </p:nvPicPr>
        <p:blipFill>
          <a:blip r:embed="rId6" cstate="print"/>
          <a:srcRect/>
          <a:stretch>
            <a:fillRect/>
          </a:stretch>
        </p:blipFill>
        <p:spPr bwMode="auto">
          <a:xfrm>
            <a:off x="2915816" y="3068960"/>
            <a:ext cx="1296144" cy="535036"/>
          </a:xfrm>
          <a:prstGeom prst="rect">
            <a:avLst/>
          </a:prstGeom>
          <a:noFill/>
        </p:spPr>
      </p:pic>
      <p:cxnSp>
        <p:nvCxnSpPr>
          <p:cNvPr id="30" name="直接箭头连接符 29"/>
          <p:cNvCxnSpPr/>
          <p:nvPr/>
        </p:nvCxnSpPr>
        <p:spPr bwMode="auto">
          <a:xfrm flipH="1" flipV="1">
            <a:off x="4211960" y="3501008"/>
            <a:ext cx="792088" cy="288032"/>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31" name="直接箭头连接符 30"/>
          <p:cNvCxnSpPr/>
          <p:nvPr/>
        </p:nvCxnSpPr>
        <p:spPr bwMode="auto">
          <a:xfrm flipH="1" flipV="1">
            <a:off x="3995936" y="3789040"/>
            <a:ext cx="792088" cy="288032"/>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pic>
        <p:nvPicPr>
          <p:cNvPr id="59399" name="Picture 7" descr="C:\Users\QL\AppData\Roaming\Tencent\Users\654722544\QQ\WinTemp\RichOle\2HCFK3}9~{9FP}Z}NX3KJ1Q.jpg"/>
          <p:cNvPicPr>
            <a:picLocks noChangeAspect="1" noChangeArrowheads="1"/>
          </p:cNvPicPr>
          <p:nvPr/>
        </p:nvPicPr>
        <p:blipFill>
          <a:blip r:embed="rId7" cstate="print"/>
          <a:srcRect/>
          <a:stretch>
            <a:fillRect/>
          </a:stretch>
        </p:blipFill>
        <p:spPr bwMode="auto">
          <a:xfrm>
            <a:off x="4355976" y="2492896"/>
            <a:ext cx="3418047" cy="2952328"/>
          </a:xfrm>
          <a:prstGeom prst="rect">
            <a:avLst/>
          </a:prstGeom>
          <a:noFill/>
        </p:spPr>
      </p:pic>
      <p:pic>
        <p:nvPicPr>
          <p:cNvPr id="59401" name="Picture 9" descr="C:\Users\QL\AppData\Roaming\Tencent\Users\654722544\QQ\WinTemp\RichOle\6LYIR[Z5DQAJF[)O_5L8X$G.jpg"/>
          <p:cNvPicPr>
            <a:picLocks noChangeAspect="1" noChangeArrowheads="1"/>
          </p:cNvPicPr>
          <p:nvPr/>
        </p:nvPicPr>
        <p:blipFill>
          <a:blip r:embed="rId8" cstate="print"/>
          <a:srcRect/>
          <a:stretch>
            <a:fillRect/>
          </a:stretch>
        </p:blipFill>
        <p:spPr bwMode="auto">
          <a:xfrm>
            <a:off x="3923928" y="3284984"/>
            <a:ext cx="3347864" cy="2923257"/>
          </a:xfrm>
          <a:prstGeom prst="rect">
            <a:avLst/>
          </a:prstGeom>
          <a:noFill/>
        </p:spPr>
      </p:pic>
      <p:cxnSp>
        <p:nvCxnSpPr>
          <p:cNvPr id="37" name="直接箭头连接符 36"/>
          <p:cNvCxnSpPr/>
          <p:nvPr/>
        </p:nvCxnSpPr>
        <p:spPr bwMode="auto">
          <a:xfrm flipV="1">
            <a:off x="1475656" y="4293096"/>
            <a:ext cx="936104" cy="504056"/>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38" name="直接箭头连接符 37"/>
          <p:cNvCxnSpPr/>
          <p:nvPr/>
        </p:nvCxnSpPr>
        <p:spPr bwMode="auto">
          <a:xfrm flipV="1">
            <a:off x="1628056" y="4653136"/>
            <a:ext cx="936104" cy="504056"/>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20" name="直接箭头连接符 19"/>
          <p:cNvCxnSpPr/>
          <p:nvPr/>
        </p:nvCxnSpPr>
        <p:spPr bwMode="auto">
          <a:xfrm flipV="1">
            <a:off x="2051720" y="5589240"/>
            <a:ext cx="936104" cy="504056"/>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939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939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5939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940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5940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descr="C:\Users\QL\AppData\Roaming\Tencent\Users\654722544\QQ\WinTemp\RichOle\G6HY@M`[7{{@P{`73IXF[FC.jpg"/>
          <p:cNvPicPr>
            <a:picLocks noGrp="1" noChangeAspect="1" noChangeArrowheads="1"/>
          </p:cNvPicPr>
          <p:nvPr>
            <p:ph idx="1"/>
          </p:nvPr>
        </p:nvPicPr>
        <p:blipFill>
          <a:blip r:embed="rId3" cstate="print"/>
          <a:srcRect/>
          <a:stretch>
            <a:fillRect/>
          </a:stretch>
        </p:blipFill>
        <p:spPr bwMode="auto">
          <a:xfrm>
            <a:off x="0" y="1246337"/>
            <a:ext cx="9144000" cy="5639047"/>
          </a:xfrm>
          <a:prstGeom prst="rect">
            <a:avLst/>
          </a:prstGeom>
          <a:noFill/>
        </p:spPr>
      </p:pic>
      <p:grpSp>
        <p:nvGrpSpPr>
          <p:cNvPr id="7" name="组合 6"/>
          <p:cNvGrpSpPr/>
          <p:nvPr/>
        </p:nvGrpSpPr>
        <p:grpSpPr>
          <a:xfrm>
            <a:off x="827584" y="332656"/>
            <a:ext cx="5328592" cy="648072"/>
            <a:chOff x="2039878" y="189386"/>
            <a:chExt cx="3313121" cy="593579"/>
          </a:xfrm>
        </p:grpSpPr>
        <p:sp>
          <p:nvSpPr>
            <p:cNvPr id="8" name="圆角矩形 7"/>
            <p:cNvSpPr/>
            <p:nvPr/>
          </p:nvSpPr>
          <p:spPr>
            <a:xfrm>
              <a:off x="2039878" y="189386"/>
              <a:ext cx="3313121" cy="5935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圆角矩形 4"/>
            <p:cNvSpPr/>
            <p:nvPr/>
          </p:nvSpPr>
          <p:spPr>
            <a:xfrm>
              <a:off x="2068854" y="218362"/>
              <a:ext cx="3255169" cy="535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defTabSz="889000">
                <a:lnSpc>
                  <a:spcPct val="90000"/>
                </a:lnSpc>
                <a:spcBef>
                  <a:spcPct val="0"/>
                </a:spcBef>
                <a:spcAft>
                  <a:spcPct val="35000"/>
                </a:spcAft>
              </a:pPr>
              <a:r>
                <a:rPr lang="zh-CN" altLang="en-US" sz="2800" dirty="0" smtClean="0">
                  <a:solidFill>
                    <a:schemeClr val="tx1"/>
                  </a:solidFill>
                </a:rPr>
                <a:t>网络资源典藏数据库加工过程</a:t>
              </a:r>
              <a:endParaRPr lang="zh-CN" altLang="en-US" sz="2800" kern="1200" dirty="0">
                <a:solidFill>
                  <a:schemeClr val="tx1"/>
                </a:solidFill>
              </a:endParaRPr>
            </a:p>
          </p:txBody>
        </p:sp>
      </p:grpSp>
      <p:cxnSp>
        <p:nvCxnSpPr>
          <p:cNvPr id="10" name="直接箭头连接符 9"/>
          <p:cNvCxnSpPr/>
          <p:nvPr/>
        </p:nvCxnSpPr>
        <p:spPr bwMode="auto">
          <a:xfrm flipH="1" flipV="1">
            <a:off x="4644008" y="2852936"/>
            <a:ext cx="792088" cy="288032"/>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1" name="直接箭头连接符 10"/>
          <p:cNvCxnSpPr/>
          <p:nvPr/>
        </p:nvCxnSpPr>
        <p:spPr bwMode="auto">
          <a:xfrm flipH="1" flipV="1">
            <a:off x="3779912" y="5877272"/>
            <a:ext cx="792088" cy="288032"/>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descr="04.jpg"/>
          <p:cNvPicPr>
            <a:picLocks noGrp="1" noChangeAspect="1"/>
          </p:cNvPicPr>
          <p:nvPr>
            <p:ph idx="1"/>
          </p:nvPr>
        </p:nvPicPr>
        <p:blipFill>
          <a:blip r:embed="rId2" cstate="print"/>
          <a:stretch>
            <a:fillRect/>
          </a:stretch>
        </p:blipFill>
        <p:spPr>
          <a:xfrm>
            <a:off x="-1" y="0"/>
            <a:ext cx="9144001" cy="6858000"/>
          </a:xfrm>
        </p:spPr>
      </p:pic>
      <p:pic>
        <p:nvPicPr>
          <p:cNvPr id="4" name="图片 3" descr="快照.jpg"/>
          <p:cNvPicPr>
            <a:picLocks noChangeAspect="1"/>
          </p:cNvPicPr>
          <p:nvPr/>
        </p:nvPicPr>
        <p:blipFill>
          <a:blip r:embed="rId3" cstate="print"/>
          <a:stretch>
            <a:fillRect/>
          </a:stretch>
        </p:blipFill>
        <p:spPr>
          <a:xfrm>
            <a:off x="0" y="1199088"/>
            <a:ext cx="9144000" cy="5038224"/>
          </a:xfrm>
          <a:prstGeom prst="rect">
            <a:avLst/>
          </a:prstGeom>
        </p:spPr>
      </p:pic>
      <p:grpSp>
        <p:nvGrpSpPr>
          <p:cNvPr id="5" name="组合 6"/>
          <p:cNvGrpSpPr/>
          <p:nvPr/>
        </p:nvGrpSpPr>
        <p:grpSpPr>
          <a:xfrm>
            <a:off x="827584" y="332656"/>
            <a:ext cx="5328592" cy="648072"/>
            <a:chOff x="2039878" y="189386"/>
            <a:chExt cx="3313121" cy="593579"/>
          </a:xfrm>
        </p:grpSpPr>
        <p:sp>
          <p:nvSpPr>
            <p:cNvPr id="7" name="圆角矩形 6"/>
            <p:cNvSpPr/>
            <p:nvPr/>
          </p:nvSpPr>
          <p:spPr>
            <a:xfrm>
              <a:off x="2039878" y="189386"/>
              <a:ext cx="3313121" cy="5935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圆角矩形 4"/>
            <p:cNvSpPr/>
            <p:nvPr/>
          </p:nvSpPr>
          <p:spPr>
            <a:xfrm>
              <a:off x="2068854" y="218362"/>
              <a:ext cx="3255169" cy="535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defTabSz="889000">
                <a:lnSpc>
                  <a:spcPct val="90000"/>
                </a:lnSpc>
                <a:spcBef>
                  <a:spcPct val="0"/>
                </a:spcBef>
                <a:spcAft>
                  <a:spcPct val="35000"/>
                </a:spcAft>
              </a:pPr>
              <a:r>
                <a:rPr lang="zh-CN" altLang="en-US" sz="2800" dirty="0" smtClean="0">
                  <a:solidFill>
                    <a:schemeClr val="tx1"/>
                  </a:solidFill>
                </a:rPr>
                <a:t>网络资源典藏数据库加工过程</a:t>
              </a:r>
              <a:endParaRPr lang="zh-CN" altLang="en-US" sz="2800" kern="1200" dirty="0">
                <a:solidFill>
                  <a:schemeClr val="tx1"/>
                </a:solidFill>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descr="04.jpg"/>
          <p:cNvPicPr>
            <a:picLocks noGrp="1" noChangeAspect="1"/>
          </p:cNvPicPr>
          <p:nvPr>
            <p:ph idx="1"/>
          </p:nvPr>
        </p:nvPicPr>
        <p:blipFill>
          <a:blip r:embed="rId2" cstate="print"/>
          <a:stretch>
            <a:fillRect/>
          </a:stretch>
        </p:blipFill>
        <p:spPr>
          <a:xfrm>
            <a:off x="-1" y="0"/>
            <a:ext cx="9144001" cy="6858000"/>
          </a:xfrm>
        </p:spPr>
      </p:pic>
      <p:pic>
        <p:nvPicPr>
          <p:cNvPr id="4" name="图片 3" descr="编辑3.jpg"/>
          <p:cNvPicPr>
            <a:picLocks noChangeAspect="1"/>
          </p:cNvPicPr>
          <p:nvPr/>
        </p:nvPicPr>
        <p:blipFill>
          <a:blip r:embed="rId3" cstate="print"/>
          <a:stretch>
            <a:fillRect/>
          </a:stretch>
        </p:blipFill>
        <p:spPr>
          <a:xfrm>
            <a:off x="0" y="1052736"/>
            <a:ext cx="9144000" cy="5832648"/>
          </a:xfrm>
          <a:prstGeom prst="rect">
            <a:avLst/>
          </a:prstGeom>
        </p:spPr>
      </p:pic>
      <p:grpSp>
        <p:nvGrpSpPr>
          <p:cNvPr id="5" name="组合 6"/>
          <p:cNvGrpSpPr/>
          <p:nvPr/>
        </p:nvGrpSpPr>
        <p:grpSpPr>
          <a:xfrm>
            <a:off x="827584" y="332656"/>
            <a:ext cx="5328592" cy="648072"/>
            <a:chOff x="2039878" y="189386"/>
            <a:chExt cx="3313121" cy="593579"/>
          </a:xfrm>
        </p:grpSpPr>
        <p:sp>
          <p:nvSpPr>
            <p:cNvPr id="7" name="圆角矩形 6"/>
            <p:cNvSpPr/>
            <p:nvPr/>
          </p:nvSpPr>
          <p:spPr>
            <a:xfrm>
              <a:off x="2039878" y="189386"/>
              <a:ext cx="3313121" cy="5935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圆角矩形 4"/>
            <p:cNvSpPr/>
            <p:nvPr/>
          </p:nvSpPr>
          <p:spPr>
            <a:xfrm>
              <a:off x="2068854" y="218362"/>
              <a:ext cx="3255169" cy="535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defTabSz="889000">
                <a:lnSpc>
                  <a:spcPct val="90000"/>
                </a:lnSpc>
                <a:spcBef>
                  <a:spcPct val="0"/>
                </a:spcBef>
                <a:spcAft>
                  <a:spcPct val="35000"/>
                </a:spcAft>
              </a:pPr>
              <a:r>
                <a:rPr lang="zh-CN" altLang="en-US" sz="2800" dirty="0" smtClean="0">
                  <a:solidFill>
                    <a:schemeClr val="tx1"/>
                  </a:solidFill>
                </a:rPr>
                <a:t>网络资源典藏数据库加工过程</a:t>
              </a:r>
              <a:endParaRPr lang="zh-CN" altLang="en-US" sz="2800" kern="1200" dirty="0">
                <a:solidFill>
                  <a:schemeClr val="tx1"/>
                </a:solidFill>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descr="04.jpg"/>
          <p:cNvPicPr>
            <a:picLocks noGrp="1" noChangeAspect="1"/>
          </p:cNvPicPr>
          <p:nvPr>
            <p:ph idx="1"/>
          </p:nvPr>
        </p:nvPicPr>
        <p:blipFill>
          <a:blip r:embed="rId2" cstate="print"/>
          <a:stretch>
            <a:fillRect/>
          </a:stretch>
        </p:blipFill>
        <p:spPr>
          <a:xfrm>
            <a:off x="-1" y="0"/>
            <a:ext cx="9144001" cy="6858000"/>
          </a:xfrm>
        </p:spPr>
      </p:pic>
      <p:pic>
        <p:nvPicPr>
          <p:cNvPr id="4" name="图片 3" descr="快照2.jpg"/>
          <p:cNvPicPr>
            <a:picLocks noChangeAspect="1"/>
          </p:cNvPicPr>
          <p:nvPr/>
        </p:nvPicPr>
        <p:blipFill>
          <a:blip r:embed="rId3" cstate="print"/>
          <a:stretch>
            <a:fillRect/>
          </a:stretch>
        </p:blipFill>
        <p:spPr>
          <a:xfrm>
            <a:off x="0" y="1104096"/>
            <a:ext cx="9144000" cy="5349240"/>
          </a:xfrm>
          <a:prstGeom prst="rect">
            <a:avLst/>
          </a:prstGeom>
        </p:spPr>
      </p:pic>
      <p:grpSp>
        <p:nvGrpSpPr>
          <p:cNvPr id="5" name="组合 6"/>
          <p:cNvGrpSpPr/>
          <p:nvPr/>
        </p:nvGrpSpPr>
        <p:grpSpPr>
          <a:xfrm>
            <a:off x="827584" y="332656"/>
            <a:ext cx="5328592" cy="648072"/>
            <a:chOff x="2039878" y="189386"/>
            <a:chExt cx="3313121" cy="593579"/>
          </a:xfrm>
        </p:grpSpPr>
        <p:sp>
          <p:nvSpPr>
            <p:cNvPr id="7" name="圆角矩形 6"/>
            <p:cNvSpPr/>
            <p:nvPr/>
          </p:nvSpPr>
          <p:spPr>
            <a:xfrm>
              <a:off x="2039878" y="189386"/>
              <a:ext cx="3313121" cy="5935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圆角矩形 4"/>
            <p:cNvSpPr/>
            <p:nvPr/>
          </p:nvSpPr>
          <p:spPr>
            <a:xfrm>
              <a:off x="2068854" y="218362"/>
              <a:ext cx="3255169" cy="535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defTabSz="889000">
                <a:lnSpc>
                  <a:spcPct val="90000"/>
                </a:lnSpc>
                <a:spcBef>
                  <a:spcPct val="0"/>
                </a:spcBef>
                <a:spcAft>
                  <a:spcPct val="35000"/>
                </a:spcAft>
              </a:pPr>
              <a:r>
                <a:rPr lang="zh-CN" altLang="en-US" sz="2800" dirty="0" smtClean="0">
                  <a:solidFill>
                    <a:schemeClr val="tx1"/>
                  </a:solidFill>
                </a:rPr>
                <a:t>网络资源典藏数据库加工过程</a:t>
              </a:r>
              <a:endParaRPr lang="zh-CN" altLang="en-US" sz="2800" kern="1200" dirty="0">
                <a:solidFill>
                  <a:schemeClr val="tx1"/>
                </a:solidFill>
              </a:endParaRPr>
            </a:p>
          </p:txBody>
        </p:sp>
      </p:grpSp>
      <p:cxnSp>
        <p:nvCxnSpPr>
          <p:cNvPr id="10" name="直接箭头连接符 9"/>
          <p:cNvCxnSpPr/>
          <p:nvPr/>
        </p:nvCxnSpPr>
        <p:spPr bwMode="auto">
          <a:xfrm flipH="1">
            <a:off x="3707904" y="1556792"/>
            <a:ext cx="720080" cy="43204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内容占位符 6"/>
          <p:cNvGraphicFramePr>
            <a:graphicFrameLocks noGrp="1"/>
          </p:cNvGraphicFramePr>
          <p:nvPr>
            <p:ph idx="1"/>
          </p:nvPr>
        </p:nvGraphicFramePr>
        <p:xfrm>
          <a:off x="1524000" y="1196752"/>
          <a:ext cx="73914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标题 1"/>
          <p:cNvSpPr>
            <a:spLocks noGrp="1"/>
          </p:cNvSpPr>
          <p:nvPr>
            <p:ph type="title"/>
          </p:nvPr>
        </p:nvSpPr>
        <p:spPr>
          <a:xfrm>
            <a:off x="803920" y="364232"/>
            <a:ext cx="7224464" cy="616496"/>
          </a:xfrm>
        </p:spPr>
        <p:txBody>
          <a:bodyPr/>
          <a:lstStyle/>
          <a:p>
            <a:r>
              <a:rPr lang="zh-CN" altLang="en-US" sz="2800" dirty="0" smtClean="0"/>
              <a:t>浙江省数字图书馆推广工程建设情况</a:t>
            </a:r>
            <a:endParaRPr lang="zh-CN" altLang="en-US" dirty="0"/>
          </a:p>
        </p:txBody>
      </p:sp>
      <p:pic>
        <p:nvPicPr>
          <p:cNvPr id="10" name="图片 9" descr="同一用户管理系统.jpg"/>
          <p:cNvPicPr>
            <a:picLocks noChangeAspect="1"/>
          </p:cNvPicPr>
          <p:nvPr/>
        </p:nvPicPr>
        <p:blipFill>
          <a:blip r:embed="rId6" cstate="print"/>
          <a:stretch>
            <a:fillRect/>
          </a:stretch>
        </p:blipFill>
        <p:spPr>
          <a:xfrm>
            <a:off x="2627784" y="2708920"/>
            <a:ext cx="5143500" cy="340042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descr="04.jpg"/>
          <p:cNvPicPr>
            <a:picLocks noGrp="1" noChangeAspect="1"/>
          </p:cNvPicPr>
          <p:nvPr>
            <p:ph idx="1"/>
          </p:nvPr>
        </p:nvPicPr>
        <p:blipFill>
          <a:blip r:embed="rId2" cstate="print"/>
          <a:stretch>
            <a:fillRect/>
          </a:stretch>
        </p:blipFill>
        <p:spPr>
          <a:xfrm>
            <a:off x="-1" y="0"/>
            <a:ext cx="9144001" cy="6858000"/>
          </a:xfrm>
        </p:spPr>
      </p:pic>
      <p:pic>
        <p:nvPicPr>
          <p:cNvPr id="4" name="图片 3" descr="编辑4.jpg"/>
          <p:cNvPicPr>
            <a:picLocks noChangeAspect="1"/>
          </p:cNvPicPr>
          <p:nvPr/>
        </p:nvPicPr>
        <p:blipFill>
          <a:blip r:embed="rId3" cstate="print"/>
          <a:stretch>
            <a:fillRect/>
          </a:stretch>
        </p:blipFill>
        <p:spPr>
          <a:xfrm>
            <a:off x="0" y="1052736"/>
            <a:ext cx="9144000" cy="5832648"/>
          </a:xfrm>
          <a:prstGeom prst="rect">
            <a:avLst/>
          </a:prstGeom>
        </p:spPr>
      </p:pic>
      <p:grpSp>
        <p:nvGrpSpPr>
          <p:cNvPr id="5" name="组合 6"/>
          <p:cNvGrpSpPr/>
          <p:nvPr/>
        </p:nvGrpSpPr>
        <p:grpSpPr>
          <a:xfrm>
            <a:off x="827584" y="332656"/>
            <a:ext cx="5328592" cy="648072"/>
            <a:chOff x="2039878" y="189386"/>
            <a:chExt cx="3313121" cy="593579"/>
          </a:xfrm>
        </p:grpSpPr>
        <p:sp>
          <p:nvSpPr>
            <p:cNvPr id="7" name="圆角矩形 6"/>
            <p:cNvSpPr/>
            <p:nvPr/>
          </p:nvSpPr>
          <p:spPr>
            <a:xfrm>
              <a:off x="2039878" y="189386"/>
              <a:ext cx="3313121" cy="5935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圆角矩形 4"/>
            <p:cNvSpPr/>
            <p:nvPr/>
          </p:nvSpPr>
          <p:spPr>
            <a:xfrm>
              <a:off x="2068854" y="218362"/>
              <a:ext cx="3255169" cy="535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defTabSz="889000">
                <a:lnSpc>
                  <a:spcPct val="90000"/>
                </a:lnSpc>
                <a:spcBef>
                  <a:spcPct val="0"/>
                </a:spcBef>
                <a:spcAft>
                  <a:spcPct val="35000"/>
                </a:spcAft>
              </a:pPr>
              <a:r>
                <a:rPr lang="zh-CN" altLang="en-US" sz="2800" dirty="0" smtClean="0">
                  <a:solidFill>
                    <a:schemeClr val="tx1"/>
                  </a:solidFill>
                </a:rPr>
                <a:t>网络资源典藏数据库加工过程</a:t>
              </a:r>
              <a:endParaRPr lang="zh-CN" altLang="en-US" sz="2800" kern="1200" dirty="0">
                <a:solidFill>
                  <a:schemeClr val="tx1"/>
                </a:solidFill>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descr="04.jpg"/>
          <p:cNvPicPr>
            <a:picLocks noGrp="1" noChangeAspect="1"/>
          </p:cNvPicPr>
          <p:nvPr>
            <p:ph idx="1"/>
          </p:nvPr>
        </p:nvPicPr>
        <p:blipFill>
          <a:blip r:embed="rId2" cstate="print"/>
          <a:stretch>
            <a:fillRect/>
          </a:stretch>
        </p:blipFill>
        <p:spPr>
          <a:xfrm>
            <a:off x="-1" y="0"/>
            <a:ext cx="9144001" cy="6858000"/>
          </a:xfrm>
        </p:spPr>
      </p:pic>
      <p:pic>
        <p:nvPicPr>
          <p:cNvPr id="4" name="图片 3" descr="编辑5.jpg"/>
          <p:cNvPicPr>
            <a:picLocks noChangeAspect="1"/>
          </p:cNvPicPr>
          <p:nvPr/>
        </p:nvPicPr>
        <p:blipFill>
          <a:blip r:embed="rId3" cstate="print"/>
          <a:stretch>
            <a:fillRect/>
          </a:stretch>
        </p:blipFill>
        <p:spPr>
          <a:xfrm>
            <a:off x="0" y="1052736"/>
            <a:ext cx="9144000" cy="5832648"/>
          </a:xfrm>
          <a:prstGeom prst="rect">
            <a:avLst/>
          </a:prstGeom>
        </p:spPr>
      </p:pic>
      <p:grpSp>
        <p:nvGrpSpPr>
          <p:cNvPr id="5" name="组合 6"/>
          <p:cNvGrpSpPr/>
          <p:nvPr/>
        </p:nvGrpSpPr>
        <p:grpSpPr>
          <a:xfrm>
            <a:off x="827584" y="332656"/>
            <a:ext cx="5328592" cy="648072"/>
            <a:chOff x="2039878" y="189386"/>
            <a:chExt cx="3313121" cy="593579"/>
          </a:xfrm>
        </p:grpSpPr>
        <p:sp>
          <p:nvSpPr>
            <p:cNvPr id="7" name="圆角矩形 6"/>
            <p:cNvSpPr/>
            <p:nvPr/>
          </p:nvSpPr>
          <p:spPr>
            <a:xfrm>
              <a:off x="2039878" y="189386"/>
              <a:ext cx="3313121" cy="5935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圆角矩形 4"/>
            <p:cNvSpPr/>
            <p:nvPr/>
          </p:nvSpPr>
          <p:spPr>
            <a:xfrm>
              <a:off x="2068854" y="218362"/>
              <a:ext cx="3255169" cy="535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defTabSz="889000">
                <a:lnSpc>
                  <a:spcPct val="90000"/>
                </a:lnSpc>
                <a:spcBef>
                  <a:spcPct val="0"/>
                </a:spcBef>
                <a:spcAft>
                  <a:spcPct val="35000"/>
                </a:spcAft>
              </a:pPr>
              <a:r>
                <a:rPr lang="zh-CN" altLang="en-US" sz="2800" dirty="0" smtClean="0">
                  <a:solidFill>
                    <a:schemeClr val="tx1"/>
                  </a:solidFill>
                </a:rPr>
                <a:t>网络资源典藏数据库加工过程</a:t>
              </a:r>
              <a:endParaRPr lang="zh-CN" altLang="en-US" sz="2800" kern="1200" dirty="0">
                <a:solidFill>
                  <a:schemeClr val="tx1"/>
                </a:solidFill>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descr="04.jpg"/>
          <p:cNvPicPr>
            <a:picLocks noGrp="1" noChangeAspect="1"/>
          </p:cNvPicPr>
          <p:nvPr>
            <p:ph idx="1"/>
          </p:nvPr>
        </p:nvPicPr>
        <p:blipFill>
          <a:blip r:embed="rId2" cstate="print"/>
          <a:stretch>
            <a:fillRect/>
          </a:stretch>
        </p:blipFill>
        <p:spPr>
          <a:xfrm>
            <a:off x="-1" y="0"/>
            <a:ext cx="9144001" cy="6858000"/>
          </a:xfrm>
        </p:spPr>
      </p:pic>
      <p:pic>
        <p:nvPicPr>
          <p:cNvPr id="4" name="图片 3" descr="编辑6.jpg"/>
          <p:cNvPicPr>
            <a:picLocks noChangeAspect="1"/>
          </p:cNvPicPr>
          <p:nvPr/>
        </p:nvPicPr>
        <p:blipFill>
          <a:blip r:embed="rId3" cstate="print"/>
          <a:stretch>
            <a:fillRect/>
          </a:stretch>
        </p:blipFill>
        <p:spPr>
          <a:xfrm>
            <a:off x="0" y="1052736"/>
            <a:ext cx="9144000" cy="5832648"/>
          </a:xfrm>
          <a:prstGeom prst="rect">
            <a:avLst/>
          </a:prstGeom>
        </p:spPr>
      </p:pic>
      <p:grpSp>
        <p:nvGrpSpPr>
          <p:cNvPr id="5" name="组合 6"/>
          <p:cNvGrpSpPr/>
          <p:nvPr/>
        </p:nvGrpSpPr>
        <p:grpSpPr>
          <a:xfrm>
            <a:off x="827584" y="332656"/>
            <a:ext cx="5328592" cy="648072"/>
            <a:chOff x="2039878" y="189386"/>
            <a:chExt cx="3313121" cy="593579"/>
          </a:xfrm>
        </p:grpSpPr>
        <p:sp>
          <p:nvSpPr>
            <p:cNvPr id="7" name="圆角矩形 6"/>
            <p:cNvSpPr/>
            <p:nvPr/>
          </p:nvSpPr>
          <p:spPr>
            <a:xfrm>
              <a:off x="2039878" y="189386"/>
              <a:ext cx="3313121" cy="5935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圆角矩形 4"/>
            <p:cNvSpPr/>
            <p:nvPr/>
          </p:nvSpPr>
          <p:spPr>
            <a:xfrm>
              <a:off x="2068854" y="218362"/>
              <a:ext cx="3255169" cy="535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defTabSz="889000">
                <a:lnSpc>
                  <a:spcPct val="90000"/>
                </a:lnSpc>
                <a:spcBef>
                  <a:spcPct val="0"/>
                </a:spcBef>
                <a:spcAft>
                  <a:spcPct val="35000"/>
                </a:spcAft>
              </a:pPr>
              <a:r>
                <a:rPr lang="zh-CN" altLang="en-US" sz="2800" dirty="0" smtClean="0">
                  <a:solidFill>
                    <a:schemeClr val="tx1"/>
                  </a:solidFill>
                </a:rPr>
                <a:t>网络资源典藏数据库加工过程</a:t>
              </a:r>
              <a:endParaRPr lang="zh-CN" altLang="en-US" sz="2800" kern="1200" dirty="0">
                <a:solidFill>
                  <a:schemeClr val="tx1"/>
                </a:solidFill>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descr="04.jpg"/>
          <p:cNvPicPr>
            <a:picLocks noGrp="1" noChangeAspect="1"/>
          </p:cNvPicPr>
          <p:nvPr>
            <p:ph idx="1"/>
          </p:nvPr>
        </p:nvPicPr>
        <p:blipFill>
          <a:blip r:embed="rId2" cstate="print"/>
          <a:stretch>
            <a:fillRect/>
          </a:stretch>
        </p:blipFill>
        <p:spPr>
          <a:xfrm>
            <a:off x="-1" y="0"/>
            <a:ext cx="9144001" cy="6858000"/>
          </a:xfrm>
        </p:spPr>
      </p:pic>
      <p:grpSp>
        <p:nvGrpSpPr>
          <p:cNvPr id="5" name="组合 6"/>
          <p:cNvGrpSpPr/>
          <p:nvPr/>
        </p:nvGrpSpPr>
        <p:grpSpPr>
          <a:xfrm>
            <a:off x="827584" y="332656"/>
            <a:ext cx="5328592" cy="648072"/>
            <a:chOff x="2039878" y="189386"/>
            <a:chExt cx="3313121" cy="593579"/>
          </a:xfrm>
        </p:grpSpPr>
        <p:sp>
          <p:nvSpPr>
            <p:cNvPr id="7" name="圆角矩形 6"/>
            <p:cNvSpPr/>
            <p:nvPr/>
          </p:nvSpPr>
          <p:spPr>
            <a:xfrm>
              <a:off x="2039878" y="189386"/>
              <a:ext cx="3313121" cy="5935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圆角矩形 4"/>
            <p:cNvSpPr/>
            <p:nvPr/>
          </p:nvSpPr>
          <p:spPr>
            <a:xfrm>
              <a:off x="2068854" y="218362"/>
              <a:ext cx="3255169" cy="535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defTabSz="889000">
                <a:lnSpc>
                  <a:spcPct val="90000"/>
                </a:lnSpc>
                <a:spcBef>
                  <a:spcPct val="0"/>
                </a:spcBef>
                <a:spcAft>
                  <a:spcPct val="35000"/>
                </a:spcAft>
              </a:pPr>
              <a:r>
                <a:rPr lang="zh-CN" altLang="en-US" sz="2800" dirty="0" smtClean="0">
                  <a:solidFill>
                    <a:schemeClr val="tx1"/>
                  </a:solidFill>
                </a:rPr>
                <a:t>网络资源典藏数据库加工过程</a:t>
              </a:r>
              <a:endParaRPr lang="zh-CN" altLang="en-US" sz="2800" kern="1200" dirty="0">
                <a:solidFill>
                  <a:schemeClr val="tx1"/>
                </a:solidFill>
              </a:endParaRPr>
            </a:p>
          </p:txBody>
        </p:sp>
      </p:grpSp>
      <p:pic>
        <p:nvPicPr>
          <p:cNvPr id="13313" name="Picture 1" descr="C:\Users\QL\AppData\Roaming\Tencent\Users\654722544\QQ\WinTemp\RichOle\@211F@_6){$$42KSM`03_{8.jpg"/>
          <p:cNvPicPr>
            <a:picLocks noChangeAspect="1" noChangeArrowheads="1"/>
          </p:cNvPicPr>
          <p:nvPr/>
        </p:nvPicPr>
        <p:blipFill>
          <a:blip r:embed="rId3" cstate="print"/>
          <a:srcRect/>
          <a:stretch>
            <a:fillRect/>
          </a:stretch>
        </p:blipFill>
        <p:spPr bwMode="auto">
          <a:xfrm>
            <a:off x="251520" y="1340768"/>
            <a:ext cx="8563707" cy="5325942"/>
          </a:xfrm>
          <a:prstGeom prst="rect">
            <a:avLst/>
          </a:prstGeom>
          <a:noFill/>
        </p:spPr>
      </p:pic>
      <p:cxnSp>
        <p:nvCxnSpPr>
          <p:cNvPr id="10" name="直接箭头连接符 9"/>
          <p:cNvCxnSpPr/>
          <p:nvPr/>
        </p:nvCxnSpPr>
        <p:spPr bwMode="auto">
          <a:xfrm flipV="1">
            <a:off x="7596336" y="2132856"/>
            <a:ext cx="504056" cy="36004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2" name="直接箭头连接符 11"/>
          <p:cNvCxnSpPr/>
          <p:nvPr/>
        </p:nvCxnSpPr>
        <p:spPr bwMode="auto">
          <a:xfrm flipH="1" flipV="1">
            <a:off x="3059832" y="2204864"/>
            <a:ext cx="936104" cy="36004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descr="04.jpg"/>
          <p:cNvPicPr>
            <a:picLocks noGrp="1" noChangeAspect="1"/>
          </p:cNvPicPr>
          <p:nvPr>
            <p:ph idx="1"/>
          </p:nvPr>
        </p:nvPicPr>
        <p:blipFill>
          <a:blip r:embed="rId2" cstate="print"/>
          <a:stretch>
            <a:fillRect/>
          </a:stretch>
        </p:blipFill>
        <p:spPr>
          <a:xfrm>
            <a:off x="-1" y="0"/>
            <a:ext cx="9144001" cy="6858000"/>
          </a:xfrm>
        </p:spPr>
      </p:pic>
      <p:grpSp>
        <p:nvGrpSpPr>
          <p:cNvPr id="2" name="组合 6"/>
          <p:cNvGrpSpPr/>
          <p:nvPr/>
        </p:nvGrpSpPr>
        <p:grpSpPr>
          <a:xfrm>
            <a:off x="827584" y="332656"/>
            <a:ext cx="5328592" cy="648072"/>
            <a:chOff x="2039878" y="189386"/>
            <a:chExt cx="3313121" cy="593579"/>
          </a:xfrm>
        </p:grpSpPr>
        <p:sp>
          <p:nvSpPr>
            <p:cNvPr id="7" name="圆角矩形 6"/>
            <p:cNvSpPr/>
            <p:nvPr/>
          </p:nvSpPr>
          <p:spPr>
            <a:xfrm>
              <a:off x="2039878" y="189386"/>
              <a:ext cx="3313121" cy="5935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圆角矩形 4"/>
            <p:cNvSpPr/>
            <p:nvPr/>
          </p:nvSpPr>
          <p:spPr>
            <a:xfrm>
              <a:off x="2068854" y="218362"/>
              <a:ext cx="3255169" cy="535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defTabSz="889000">
                <a:lnSpc>
                  <a:spcPct val="90000"/>
                </a:lnSpc>
                <a:spcBef>
                  <a:spcPct val="0"/>
                </a:spcBef>
                <a:spcAft>
                  <a:spcPct val="35000"/>
                </a:spcAft>
              </a:pPr>
              <a:r>
                <a:rPr lang="zh-CN" altLang="en-US" sz="2800" dirty="0" smtClean="0">
                  <a:solidFill>
                    <a:schemeClr val="tx1"/>
                  </a:solidFill>
                </a:rPr>
                <a:t>网络资源典藏数据库加工过程</a:t>
              </a:r>
              <a:endParaRPr lang="zh-CN" altLang="en-US" sz="2800" kern="1200" dirty="0">
                <a:solidFill>
                  <a:schemeClr val="tx1"/>
                </a:solidFill>
              </a:endParaRPr>
            </a:p>
          </p:txBody>
        </p:sp>
      </p:grpSp>
      <p:pic>
        <p:nvPicPr>
          <p:cNvPr id="63489" name="Picture 1" descr="C:\Users\QL\AppData\Roaming\Tencent\Users\654722544\QQ\WinTemp\RichOle\A6EPKGCLZ9XMVJ$CW6~RH[2.jpg"/>
          <p:cNvPicPr>
            <a:picLocks noChangeAspect="1" noChangeArrowheads="1"/>
          </p:cNvPicPr>
          <p:nvPr/>
        </p:nvPicPr>
        <p:blipFill>
          <a:blip r:embed="rId3" cstate="print"/>
          <a:srcRect/>
          <a:stretch>
            <a:fillRect/>
          </a:stretch>
        </p:blipFill>
        <p:spPr bwMode="auto">
          <a:xfrm>
            <a:off x="611560" y="1196752"/>
            <a:ext cx="7956376" cy="5613162"/>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idx="1"/>
          </p:nvPr>
        </p:nvGraphicFramePr>
        <p:xfrm>
          <a:off x="1763688" y="1628800"/>
          <a:ext cx="6696744"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组合 6"/>
          <p:cNvGrpSpPr/>
          <p:nvPr/>
        </p:nvGrpSpPr>
        <p:grpSpPr>
          <a:xfrm>
            <a:off x="827584" y="332656"/>
            <a:ext cx="4392488" cy="648072"/>
            <a:chOff x="2039878" y="189386"/>
            <a:chExt cx="3313121" cy="593579"/>
          </a:xfrm>
        </p:grpSpPr>
        <p:sp>
          <p:nvSpPr>
            <p:cNvPr id="8" name="圆角矩形 7"/>
            <p:cNvSpPr/>
            <p:nvPr/>
          </p:nvSpPr>
          <p:spPr>
            <a:xfrm>
              <a:off x="2039878" y="189386"/>
              <a:ext cx="3313121" cy="5935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圆角矩形 4"/>
            <p:cNvSpPr/>
            <p:nvPr/>
          </p:nvSpPr>
          <p:spPr>
            <a:xfrm>
              <a:off x="2068854" y="218362"/>
              <a:ext cx="3255169" cy="535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defTabSz="889000">
                <a:lnSpc>
                  <a:spcPct val="90000"/>
                </a:lnSpc>
                <a:spcBef>
                  <a:spcPct val="0"/>
                </a:spcBef>
                <a:spcAft>
                  <a:spcPct val="35000"/>
                </a:spcAft>
              </a:pPr>
              <a:r>
                <a:rPr lang="zh-CN" altLang="en-US" sz="2800" dirty="0" smtClean="0">
                  <a:solidFill>
                    <a:schemeClr val="tx1"/>
                  </a:solidFill>
                </a:rPr>
                <a:t>存在的问题</a:t>
              </a:r>
              <a:endParaRPr lang="zh-CN" altLang="en-US" sz="2800" kern="1200" dirty="0">
                <a:solidFill>
                  <a:schemeClr val="tx1"/>
                </a:solidFill>
              </a:endParaRP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descr="04.jpg"/>
          <p:cNvPicPr>
            <a:picLocks noGrp="1" noChangeAspect="1"/>
          </p:cNvPicPr>
          <p:nvPr>
            <p:ph idx="1"/>
          </p:nvPr>
        </p:nvPicPr>
        <p:blipFill>
          <a:blip r:embed="rId2" cstate="print"/>
          <a:stretch>
            <a:fillRect/>
          </a:stretch>
        </p:blipFill>
        <p:spPr>
          <a:xfrm>
            <a:off x="-1" y="0"/>
            <a:ext cx="9144001" cy="6858000"/>
          </a:xfrm>
        </p:spPr>
      </p:pic>
      <p:grpSp>
        <p:nvGrpSpPr>
          <p:cNvPr id="9" name="组合 8"/>
          <p:cNvGrpSpPr/>
          <p:nvPr/>
        </p:nvGrpSpPr>
        <p:grpSpPr>
          <a:xfrm>
            <a:off x="827584" y="332656"/>
            <a:ext cx="4392488" cy="648072"/>
            <a:chOff x="2039878" y="189386"/>
            <a:chExt cx="3313121" cy="593579"/>
          </a:xfrm>
        </p:grpSpPr>
        <p:sp>
          <p:nvSpPr>
            <p:cNvPr id="10" name="圆角矩形 9"/>
            <p:cNvSpPr/>
            <p:nvPr/>
          </p:nvSpPr>
          <p:spPr>
            <a:xfrm>
              <a:off x="2039878" y="189386"/>
              <a:ext cx="3313121" cy="5935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圆角矩形 4"/>
            <p:cNvSpPr/>
            <p:nvPr/>
          </p:nvSpPr>
          <p:spPr>
            <a:xfrm>
              <a:off x="2068854" y="218362"/>
              <a:ext cx="3255169" cy="535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defTabSz="889000">
                <a:lnSpc>
                  <a:spcPct val="90000"/>
                </a:lnSpc>
                <a:spcBef>
                  <a:spcPct val="0"/>
                </a:spcBef>
                <a:spcAft>
                  <a:spcPct val="35000"/>
                </a:spcAft>
              </a:pPr>
              <a:r>
                <a:rPr lang="zh-CN" altLang="en-US" sz="2800" dirty="0" smtClean="0">
                  <a:solidFill>
                    <a:schemeClr val="tx1"/>
                  </a:solidFill>
                </a:rPr>
                <a:t>存在的问题</a:t>
              </a:r>
              <a:endParaRPr lang="zh-CN" altLang="en-US" sz="2800" kern="1200" dirty="0">
                <a:solidFill>
                  <a:schemeClr val="tx1"/>
                </a:solidFill>
              </a:endParaRPr>
            </a:p>
          </p:txBody>
        </p:sp>
      </p:grpSp>
      <p:pic>
        <p:nvPicPr>
          <p:cNvPr id="12289" name="Picture 1" descr="C:\Users\QL\AppData\Roaming\Tencent\Users\654722544\QQ\WinTemp\RichOle\$`4)ZCYOB5T_EEN2[HCO%@Y.jpg"/>
          <p:cNvPicPr>
            <a:picLocks noChangeAspect="1" noChangeArrowheads="1"/>
          </p:cNvPicPr>
          <p:nvPr/>
        </p:nvPicPr>
        <p:blipFill>
          <a:blip r:embed="rId3" cstate="print"/>
          <a:srcRect/>
          <a:stretch>
            <a:fillRect/>
          </a:stretch>
        </p:blipFill>
        <p:spPr bwMode="auto">
          <a:xfrm>
            <a:off x="179512" y="1700808"/>
            <a:ext cx="8781845" cy="3960440"/>
          </a:xfrm>
          <a:prstGeom prst="rect">
            <a:avLst/>
          </a:prstGeom>
          <a:noFill/>
        </p:spPr>
      </p:pic>
      <p:sp>
        <p:nvSpPr>
          <p:cNvPr id="8" name="椭圆 7"/>
          <p:cNvSpPr/>
          <p:nvPr/>
        </p:nvSpPr>
        <p:spPr bwMode="auto">
          <a:xfrm>
            <a:off x="971600" y="3140968"/>
            <a:ext cx="720080" cy="1512168"/>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ndParaRPr>
          </a:p>
        </p:txBody>
      </p:sp>
      <p:sp>
        <p:nvSpPr>
          <p:cNvPr id="13" name="椭圆 12"/>
          <p:cNvSpPr/>
          <p:nvPr/>
        </p:nvSpPr>
        <p:spPr bwMode="auto">
          <a:xfrm>
            <a:off x="3059832" y="3140968"/>
            <a:ext cx="3456384" cy="93610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p:txBody>
          <a:bodyPr/>
          <a:lstStyle/>
          <a:p>
            <a:pPr lvl="0"/>
            <a:r>
              <a:rPr lang="zh-CN" altLang="en-US" dirty="0" smtClean="0"/>
              <a:t>来源网站发布时间缺失</a:t>
            </a:r>
          </a:p>
          <a:p>
            <a:endParaRPr lang="zh-CN" altLang="en-US" dirty="0"/>
          </a:p>
        </p:txBody>
      </p:sp>
      <p:grpSp>
        <p:nvGrpSpPr>
          <p:cNvPr id="9" name="组合 8"/>
          <p:cNvGrpSpPr/>
          <p:nvPr/>
        </p:nvGrpSpPr>
        <p:grpSpPr>
          <a:xfrm>
            <a:off x="827584" y="332656"/>
            <a:ext cx="4392488" cy="648072"/>
            <a:chOff x="2039878" y="189386"/>
            <a:chExt cx="3313121" cy="593579"/>
          </a:xfrm>
        </p:grpSpPr>
        <p:sp>
          <p:nvSpPr>
            <p:cNvPr id="10" name="圆角矩形 9"/>
            <p:cNvSpPr/>
            <p:nvPr/>
          </p:nvSpPr>
          <p:spPr>
            <a:xfrm>
              <a:off x="2039878" y="189386"/>
              <a:ext cx="3313121" cy="5935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圆角矩形 4"/>
            <p:cNvSpPr/>
            <p:nvPr/>
          </p:nvSpPr>
          <p:spPr>
            <a:xfrm>
              <a:off x="2068854" y="218362"/>
              <a:ext cx="3255169" cy="535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defTabSz="889000">
                <a:lnSpc>
                  <a:spcPct val="90000"/>
                </a:lnSpc>
                <a:spcBef>
                  <a:spcPct val="0"/>
                </a:spcBef>
                <a:spcAft>
                  <a:spcPct val="35000"/>
                </a:spcAft>
              </a:pPr>
              <a:r>
                <a:rPr lang="zh-CN" altLang="en-US" sz="2800" dirty="0" smtClean="0">
                  <a:solidFill>
                    <a:schemeClr val="tx1"/>
                  </a:solidFill>
                </a:rPr>
                <a:t>存在的问题</a:t>
              </a:r>
              <a:endParaRPr lang="zh-CN" altLang="en-US" sz="2800" kern="1200" dirty="0">
                <a:solidFill>
                  <a:schemeClr val="tx1"/>
                </a:solidFill>
              </a:endParaRPr>
            </a:p>
          </p:txBody>
        </p:sp>
      </p:grpSp>
      <p:pic>
        <p:nvPicPr>
          <p:cNvPr id="7" name="图片 6" descr="时间错误01副本.jpg"/>
          <p:cNvPicPr>
            <a:picLocks noChangeAspect="1"/>
          </p:cNvPicPr>
          <p:nvPr/>
        </p:nvPicPr>
        <p:blipFill>
          <a:blip r:embed="rId2" cstate="print"/>
          <a:stretch>
            <a:fillRect/>
          </a:stretch>
        </p:blipFill>
        <p:spPr>
          <a:xfrm>
            <a:off x="0" y="1204540"/>
            <a:ext cx="9144000" cy="5392812"/>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descr="04.jpg"/>
          <p:cNvPicPr>
            <a:picLocks noGrp="1" noChangeAspect="1"/>
          </p:cNvPicPr>
          <p:nvPr>
            <p:ph idx="1"/>
          </p:nvPr>
        </p:nvPicPr>
        <p:blipFill>
          <a:blip r:embed="rId3" cstate="print"/>
          <a:stretch>
            <a:fillRect/>
          </a:stretch>
        </p:blipFill>
        <p:spPr>
          <a:xfrm>
            <a:off x="-1" y="0"/>
            <a:ext cx="9144001" cy="6858000"/>
          </a:xfrm>
        </p:spPr>
      </p:pic>
      <p:pic>
        <p:nvPicPr>
          <p:cNvPr id="8194" name="Picture 2" descr="C:\Users\QL\AppData\Roaming\Tencent\Users\654722544\QQ\WinTemp\RichOle\`85MA7_{R{5_5$]U)I[6$5O.jpg"/>
          <p:cNvPicPr>
            <a:picLocks noChangeAspect="1" noChangeArrowheads="1"/>
          </p:cNvPicPr>
          <p:nvPr/>
        </p:nvPicPr>
        <p:blipFill>
          <a:blip r:embed="rId4" cstate="print"/>
          <a:srcRect/>
          <a:stretch>
            <a:fillRect/>
          </a:stretch>
        </p:blipFill>
        <p:spPr bwMode="auto">
          <a:xfrm>
            <a:off x="395536" y="1268760"/>
            <a:ext cx="8335491" cy="5344563"/>
          </a:xfrm>
          <a:prstGeom prst="rect">
            <a:avLst/>
          </a:prstGeom>
          <a:noFill/>
        </p:spPr>
      </p:pic>
      <p:grpSp>
        <p:nvGrpSpPr>
          <p:cNvPr id="10" name="组合 9"/>
          <p:cNvGrpSpPr/>
          <p:nvPr/>
        </p:nvGrpSpPr>
        <p:grpSpPr>
          <a:xfrm>
            <a:off x="827584" y="332656"/>
            <a:ext cx="4392488" cy="648072"/>
            <a:chOff x="2039878" y="189386"/>
            <a:chExt cx="3313121" cy="593579"/>
          </a:xfrm>
        </p:grpSpPr>
        <p:sp>
          <p:nvSpPr>
            <p:cNvPr id="11" name="圆角矩形 10"/>
            <p:cNvSpPr/>
            <p:nvPr/>
          </p:nvSpPr>
          <p:spPr>
            <a:xfrm>
              <a:off x="2039878" y="189386"/>
              <a:ext cx="3313121" cy="5935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圆角矩形 4"/>
            <p:cNvSpPr/>
            <p:nvPr/>
          </p:nvSpPr>
          <p:spPr>
            <a:xfrm>
              <a:off x="2068854" y="218362"/>
              <a:ext cx="3255169" cy="535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defTabSz="889000">
                <a:lnSpc>
                  <a:spcPct val="90000"/>
                </a:lnSpc>
                <a:spcBef>
                  <a:spcPct val="0"/>
                </a:spcBef>
                <a:spcAft>
                  <a:spcPct val="35000"/>
                </a:spcAft>
              </a:pPr>
              <a:r>
                <a:rPr lang="zh-CN" altLang="en-US" sz="2800" dirty="0" smtClean="0">
                  <a:solidFill>
                    <a:schemeClr val="tx1"/>
                  </a:solidFill>
                </a:rPr>
                <a:t>存在的问题</a:t>
              </a:r>
              <a:endParaRPr lang="zh-CN" altLang="en-US" sz="2800" kern="1200" dirty="0">
                <a:solidFill>
                  <a:schemeClr val="tx1"/>
                </a:solidFill>
              </a:endParaRPr>
            </a:p>
          </p:txBody>
        </p:sp>
      </p:grpSp>
      <p:cxnSp>
        <p:nvCxnSpPr>
          <p:cNvPr id="13" name="直接箭头连接符 12"/>
          <p:cNvCxnSpPr/>
          <p:nvPr/>
        </p:nvCxnSpPr>
        <p:spPr bwMode="auto">
          <a:xfrm flipV="1">
            <a:off x="2195736" y="6093296"/>
            <a:ext cx="1152128" cy="36004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7" name="直接箭头连接符 16"/>
          <p:cNvCxnSpPr/>
          <p:nvPr/>
        </p:nvCxnSpPr>
        <p:spPr bwMode="auto">
          <a:xfrm flipH="1" flipV="1">
            <a:off x="4211960" y="2204864"/>
            <a:ext cx="1296144" cy="504056"/>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04.jpg"/>
          <p:cNvPicPr>
            <a:picLocks noChangeAspect="1"/>
          </p:cNvPicPr>
          <p:nvPr/>
        </p:nvPicPr>
        <p:blipFill>
          <a:blip r:embed="rId2" cstate="print"/>
          <a:stretch>
            <a:fillRect/>
          </a:stretch>
        </p:blipFill>
        <p:spPr>
          <a:xfrm>
            <a:off x="0" y="0"/>
            <a:ext cx="9144000" cy="6858000"/>
          </a:xfrm>
          <a:prstGeom prst="rect">
            <a:avLst/>
          </a:prstGeom>
        </p:spPr>
      </p:pic>
      <p:pic>
        <p:nvPicPr>
          <p:cNvPr id="1026" name="Picture 2" descr="D:\我的文档\数字资源\项目\2014数字资源联合建设\PPT\图\18.jpg"/>
          <p:cNvPicPr>
            <a:picLocks noGrp="1" noChangeAspect="1" noChangeArrowheads="1"/>
          </p:cNvPicPr>
          <p:nvPr>
            <p:ph idx="1"/>
          </p:nvPr>
        </p:nvPicPr>
        <p:blipFill>
          <a:blip r:embed="rId3" cstate="print"/>
          <a:srcRect/>
          <a:stretch>
            <a:fillRect/>
          </a:stretch>
        </p:blipFill>
        <p:spPr bwMode="auto">
          <a:xfrm>
            <a:off x="640829" y="1268760"/>
            <a:ext cx="4867275" cy="2038350"/>
          </a:xfrm>
          <a:prstGeom prst="rect">
            <a:avLst/>
          </a:prstGeom>
          <a:noFill/>
        </p:spPr>
      </p:pic>
      <p:pic>
        <p:nvPicPr>
          <p:cNvPr id="1028" name="Picture 4" descr="D:\我的文档\数字资源\项目\2014数字资源联合建设\PPT\图\21.jpg"/>
          <p:cNvPicPr>
            <a:picLocks noChangeAspect="1" noChangeArrowheads="1"/>
          </p:cNvPicPr>
          <p:nvPr/>
        </p:nvPicPr>
        <p:blipFill>
          <a:blip r:embed="rId4" cstate="print"/>
          <a:srcRect/>
          <a:stretch>
            <a:fillRect/>
          </a:stretch>
        </p:blipFill>
        <p:spPr bwMode="auto">
          <a:xfrm>
            <a:off x="1547664" y="2204864"/>
            <a:ext cx="6238875" cy="2143125"/>
          </a:xfrm>
          <a:prstGeom prst="rect">
            <a:avLst/>
          </a:prstGeom>
          <a:noFill/>
        </p:spPr>
      </p:pic>
      <p:pic>
        <p:nvPicPr>
          <p:cNvPr id="1027" name="Picture 3" descr="D:\我的文档\数字资源\项目\2014数字资源联合建设\PPT\图\19.jpg"/>
          <p:cNvPicPr>
            <a:picLocks noChangeAspect="1" noChangeArrowheads="1"/>
          </p:cNvPicPr>
          <p:nvPr/>
        </p:nvPicPr>
        <p:blipFill>
          <a:blip r:embed="rId5" cstate="print"/>
          <a:srcRect/>
          <a:stretch>
            <a:fillRect/>
          </a:stretch>
        </p:blipFill>
        <p:spPr bwMode="auto">
          <a:xfrm>
            <a:off x="2771800" y="3200400"/>
            <a:ext cx="6019800" cy="3657600"/>
          </a:xfrm>
          <a:prstGeom prst="rect">
            <a:avLst/>
          </a:prstGeom>
          <a:noFill/>
        </p:spPr>
      </p:pic>
      <p:grpSp>
        <p:nvGrpSpPr>
          <p:cNvPr id="7" name="组合 6"/>
          <p:cNvGrpSpPr/>
          <p:nvPr/>
        </p:nvGrpSpPr>
        <p:grpSpPr>
          <a:xfrm>
            <a:off x="827584" y="332656"/>
            <a:ext cx="4392488" cy="648072"/>
            <a:chOff x="2039878" y="189386"/>
            <a:chExt cx="3313121" cy="593579"/>
          </a:xfrm>
        </p:grpSpPr>
        <p:sp>
          <p:nvSpPr>
            <p:cNvPr id="8" name="圆角矩形 7"/>
            <p:cNvSpPr/>
            <p:nvPr/>
          </p:nvSpPr>
          <p:spPr>
            <a:xfrm>
              <a:off x="2039878" y="189386"/>
              <a:ext cx="3313121" cy="5935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圆角矩形 4"/>
            <p:cNvSpPr/>
            <p:nvPr/>
          </p:nvSpPr>
          <p:spPr>
            <a:xfrm>
              <a:off x="2068854" y="218362"/>
              <a:ext cx="3255169" cy="535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defTabSz="889000">
                <a:lnSpc>
                  <a:spcPct val="90000"/>
                </a:lnSpc>
                <a:spcBef>
                  <a:spcPct val="0"/>
                </a:spcBef>
                <a:spcAft>
                  <a:spcPct val="35000"/>
                </a:spcAft>
              </a:pPr>
              <a:r>
                <a:rPr lang="zh-CN" altLang="en-US" sz="2800" dirty="0" smtClean="0">
                  <a:solidFill>
                    <a:schemeClr val="tx1"/>
                  </a:solidFill>
                </a:rPr>
                <a:t>存在的问题</a:t>
              </a:r>
              <a:endParaRPr lang="zh-CN" altLang="en-US" sz="2800" kern="1200" dirty="0">
                <a:solidFill>
                  <a:schemeClr val="tx1"/>
                </a:solidFill>
              </a:endParaRPr>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内容占位符 6"/>
          <p:cNvGraphicFramePr>
            <a:graphicFrameLocks noGrp="1"/>
          </p:cNvGraphicFramePr>
          <p:nvPr>
            <p:ph idx="1"/>
          </p:nvPr>
        </p:nvGraphicFramePr>
        <p:xfrm>
          <a:off x="1524000" y="1196752"/>
          <a:ext cx="73914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标题 1"/>
          <p:cNvSpPr>
            <a:spLocks noGrp="1"/>
          </p:cNvSpPr>
          <p:nvPr>
            <p:ph type="title"/>
          </p:nvPr>
        </p:nvSpPr>
        <p:spPr>
          <a:xfrm>
            <a:off x="803920" y="364232"/>
            <a:ext cx="7224464" cy="616496"/>
          </a:xfrm>
        </p:spPr>
        <p:txBody>
          <a:bodyPr/>
          <a:lstStyle/>
          <a:p>
            <a:r>
              <a:rPr lang="zh-CN" altLang="en-US" sz="2800" dirty="0" smtClean="0"/>
              <a:t>浙江省数字图书馆推广工程建设情况</a:t>
            </a:r>
            <a:endParaRPr lang="zh-CN" altLang="en-US" dirty="0"/>
          </a:p>
        </p:txBody>
      </p:sp>
      <p:pic>
        <p:nvPicPr>
          <p:cNvPr id="5" name="图片 4" descr="门户.jpg"/>
          <p:cNvPicPr>
            <a:picLocks noChangeAspect="1"/>
          </p:cNvPicPr>
          <p:nvPr/>
        </p:nvPicPr>
        <p:blipFill>
          <a:blip r:embed="rId6" cstate="print"/>
          <a:stretch>
            <a:fillRect/>
          </a:stretch>
        </p:blipFill>
        <p:spPr>
          <a:xfrm>
            <a:off x="144016" y="1196752"/>
            <a:ext cx="8892480" cy="540163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04.jpg"/>
          <p:cNvPicPr>
            <a:picLocks noChangeAspect="1"/>
          </p:cNvPicPr>
          <p:nvPr/>
        </p:nvPicPr>
        <p:blipFill>
          <a:blip r:embed="rId2" cstate="print"/>
          <a:stretch>
            <a:fillRect/>
          </a:stretch>
        </p:blipFill>
        <p:spPr>
          <a:xfrm>
            <a:off x="0" y="0"/>
            <a:ext cx="9144000" cy="6858000"/>
          </a:xfrm>
          <a:prstGeom prst="rect">
            <a:avLst/>
          </a:prstGeom>
        </p:spPr>
      </p:pic>
      <p:grpSp>
        <p:nvGrpSpPr>
          <p:cNvPr id="2" name="组合 6"/>
          <p:cNvGrpSpPr/>
          <p:nvPr/>
        </p:nvGrpSpPr>
        <p:grpSpPr>
          <a:xfrm>
            <a:off x="827584" y="332656"/>
            <a:ext cx="4392488" cy="648072"/>
            <a:chOff x="2039878" y="189386"/>
            <a:chExt cx="3313121" cy="593579"/>
          </a:xfrm>
        </p:grpSpPr>
        <p:sp>
          <p:nvSpPr>
            <p:cNvPr id="8" name="圆角矩形 7"/>
            <p:cNvSpPr/>
            <p:nvPr/>
          </p:nvSpPr>
          <p:spPr>
            <a:xfrm>
              <a:off x="2039878" y="189386"/>
              <a:ext cx="3313121" cy="5935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圆角矩形 4"/>
            <p:cNvSpPr/>
            <p:nvPr/>
          </p:nvSpPr>
          <p:spPr>
            <a:xfrm>
              <a:off x="2068854" y="218362"/>
              <a:ext cx="3255169" cy="535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defTabSz="889000">
                <a:lnSpc>
                  <a:spcPct val="90000"/>
                </a:lnSpc>
                <a:spcBef>
                  <a:spcPct val="0"/>
                </a:spcBef>
                <a:spcAft>
                  <a:spcPct val="35000"/>
                </a:spcAft>
              </a:pPr>
              <a:r>
                <a:rPr lang="zh-CN" altLang="en-US" sz="2800" dirty="0" smtClean="0">
                  <a:solidFill>
                    <a:schemeClr val="tx1"/>
                  </a:solidFill>
                </a:rPr>
                <a:t>存在的问题</a:t>
              </a:r>
              <a:endParaRPr lang="zh-CN" altLang="en-US" sz="2800" kern="1200" dirty="0">
                <a:solidFill>
                  <a:schemeClr val="tx1"/>
                </a:solidFill>
              </a:endParaRPr>
            </a:p>
          </p:txBody>
        </p:sp>
      </p:grpSp>
      <p:pic>
        <p:nvPicPr>
          <p:cNvPr id="12" name="内容占位符 11" descr="图片错误1.jpg"/>
          <p:cNvPicPr>
            <a:picLocks noGrp="1" noChangeAspect="1"/>
          </p:cNvPicPr>
          <p:nvPr>
            <p:ph idx="1"/>
          </p:nvPr>
        </p:nvPicPr>
        <p:blipFill>
          <a:blip r:embed="rId3" cstate="print"/>
          <a:stretch>
            <a:fillRect/>
          </a:stretch>
        </p:blipFill>
        <p:spPr>
          <a:xfrm>
            <a:off x="516632" y="1318521"/>
            <a:ext cx="8159824" cy="5206823"/>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04.jpg"/>
          <p:cNvPicPr>
            <a:picLocks noChangeAspect="1"/>
          </p:cNvPicPr>
          <p:nvPr/>
        </p:nvPicPr>
        <p:blipFill>
          <a:blip r:embed="rId2" cstate="print"/>
          <a:stretch>
            <a:fillRect/>
          </a:stretch>
        </p:blipFill>
        <p:spPr>
          <a:xfrm>
            <a:off x="0" y="0"/>
            <a:ext cx="9144000" cy="6858000"/>
          </a:xfrm>
          <a:prstGeom prst="rect">
            <a:avLst/>
          </a:prstGeom>
        </p:spPr>
      </p:pic>
      <p:grpSp>
        <p:nvGrpSpPr>
          <p:cNvPr id="2" name="组合 6"/>
          <p:cNvGrpSpPr/>
          <p:nvPr/>
        </p:nvGrpSpPr>
        <p:grpSpPr>
          <a:xfrm>
            <a:off x="827584" y="332656"/>
            <a:ext cx="4392488" cy="648072"/>
            <a:chOff x="2039878" y="189386"/>
            <a:chExt cx="3313121" cy="593579"/>
          </a:xfrm>
        </p:grpSpPr>
        <p:sp>
          <p:nvSpPr>
            <p:cNvPr id="8" name="圆角矩形 7"/>
            <p:cNvSpPr/>
            <p:nvPr/>
          </p:nvSpPr>
          <p:spPr>
            <a:xfrm>
              <a:off x="2039878" y="189386"/>
              <a:ext cx="3313121" cy="5935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圆角矩形 4"/>
            <p:cNvSpPr/>
            <p:nvPr/>
          </p:nvSpPr>
          <p:spPr>
            <a:xfrm>
              <a:off x="2068854" y="218362"/>
              <a:ext cx="3255169" cy="535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defTabSz="889000">
                <a:lnSpc>
                  <a:spcPct val="90000"/>
                </a:lnSpc>
                <a:spcBef>
                  <a:spcPct val="0"/>
                </a:spcBef>
                <a:spcAft>
                  <a:spcPct val="35000"/>
                </a:spcAft>
              </a:pPr>
              <a:r>
                <a:rPr lang="zh-CN" altLang="en-US" sz="2800" dirty="0" smtClean="0">
                  <a:solidFill>
                    <a:schemeClr val="tx1"/>
                  </a:solidFill>
                </a:rPr>
                <a:t>存在的问题</a:t>
              </a:r>
              <a:endParaRPr lang="zh-CN" altLang="en-US" sz="2800" kern="1200" dirty="0">
                <a:solidFill>
                  <a:schemeClr val="tx1"/>
                </a:solidFill>
              </a:endParaRPr>
            </a:p>
          </p:txBody>
        </p:sp>
      </p:grpSp>
      <p:sp>
        <p:nvSpPr>
          <p:cNvPr id="11" name="内容占位符 10"/>
          <p:cNvSpPr>
            <a:spLocks noGrp="1"/>
          </p:cNvSpPr>
          <p:nvPr>
            <p:ph idx="1"/>
          </p:nvPr>
        </p:nvSpPr>
        <p:spPr/>
        <p:txBody>
          <a:bodyPr/>
          <a:lstStyle/>
          <a:p>
            <a:pPr>
              <a:buNone/>
            </a:pPr>
            <a:endParaRPr lang="zh-CN" altLang="en-US" dirty="0"/>
          </a:p>
        </p:txBody>
      </p:sp>
      <p:pic>
        <p:nvPicPr>
          <p:cNvPr id="65539" name="Picture 3" descr="C:\Users\QL\AppData\Roaming\Tencent\Users\654722544\QQ\WinTemp\RichOle\I5WNAXU`KX7QH{Z%KO47~KU.jpg"/>
          <p:cNvPicPr>
            <a:picLocks noChangeAspect="1" noChangeArrowheads="1"/>
          </p:cNvPicPr>
          <p:nvPr/>
        </p:nvPicPr>
        <p:blipFill>
          <a:blip r:embed="rId3" cstate="print"/>
          <a:srcRect/>
          <a:stretch>
            <a:fillRect/>
          </a:stretch>
        </p:blipFill>
        <p:spPr bwMode="auto">
          <a:xfrm>
            <a:off x="539552" y="1210394"/>
            <a:ext cx="8143875" cy="531495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04.jpg"/>
          <p:cNvPicPr>
            <a:picLocks noChangeAspect="1"/>
          </p:cNvPicPr>
          <p:nvPr/>
        </p:nvPicPr>
        <p:blipFill>
          <a:blip r:embed="rId2" cstate="print"/>
          <a:stretch>
            <a:fillRect/>
          </a:stretch>
        </p:blipFill>
        <p:spPr>
          <a:xfrm>
            <a:off x="0" y="0"/>
            <a:ext cx="9144000" cy="6858000"/>
          </a:xfrm>
          <a:prstGeom prst="rect">
            <a:avLst/>
          </a:prstGeom>
        </p:spPr>
      </p:pic>
      <p:grpSp>
        <p:nvGrpSpPr>
          <p:cNvPr id="2" name="组合 6"/>
          <p:cNvGrpSpPr/>
          <p:nvPr/>
        </p:nvGrpSpPr>
        <p:grpSpPr>
          <a:xfrm>
            <a:off x="827584" y="332656"/>
            <a:ext cx="4392488" cy="648072"/>
            <a:chOff x="2039878" y="189386"/>
            <a:chExt cx="3313121" cy="593579"/>
          </a:xfrm>
        </p:grpSpPr>
        <p:sp>
          <p:nvSpPr>
            <p:cNvPr id="8" name="圆角矩形 7"/>
            <p:cNvSpPr/>
            <p:nvPr/>
          </p:nvSpPr>
          <p:spPr>
            <a:xfrm>
              <a:off x="2039878" y="189386"/>
              <a:ext cx="3313121" cy="5935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圆角矩形 4"/>
            <p:cNvSpPr/>
            <p:nvPr/>
          </p:nvSpPr>
          <p:spPr>
            <a:xfrm>
              <a:off x="2068854" y="218362"/>
              <a:ext cx="3255169" cy="535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defTabSz="889000">
                <a:lnSpc>
                  <a:spcPct val="90000"/>
                </a:lnSpc>
                <a:spcBef>
                  <a:spcPct val="0"/>
                </a:spcBef>
                <a:spcAft>
                  <a:spcPct val="35000"/>
                </a:spcAft>
              </a:pPr>
              <a:r>
                <a:rPr lang="zh-CN" altLang="en-US" sz="2800" dirty="0" smtClean="0">
                  <a:solidFill>
                    <a:schemeClr val="tx1"/>
                  </a:solidFill>
                </a:rPr>
                <a:t>存在的问题</a:t>
              </a:r>
              <a:endParaRPr lang="zh-CN" altLang="en-US" sz="2800" kern="1200" dirty="0">
                <a:solidFill>
                  <a:schemeClr val="tx1"/>
                </a:solidFill>
              </a:endParaRPr>
            </a:p>
          </p:txBody>
        </p:sp>
      </p:grpSp>
      <p:sp>
        <p:nvSpPr>
          <p:cNvPr id="11" name="内容占位符 10"/>
          <p:cNvSpPr>
            <a:spLocks noGrp="1"/>
          </p:cNvSpPr>
          <p:nvPr>
            <p:ph idx="1"/>
          </p:nvPr>
        </p:nvSpPr>
        <p:spPr/>
        <p:txBody>
          <a:bodyPr/>
          <a:lstStyle/>
          <a:p>
            <a:pPr>
              <a:buNone/>
            </a:pPr>
            <a:endParaRPr lang="zh-CN" altLang="en-US" dirty="0"/>
          </a:p>
        </p:txBody>
      </p:sp>
      <p:pic>
        <p:nvPicPr>
          <p:cNvPr id="67585" name="Picture 1" descr="C:\Users\QL\AppData\Roaming\Tencent\Users\654722544\QQ\WinTemp\RichOle\KNX8G6K{4Z@%RA8~@5R2M95.jpg"/>
          <p:cNvPicPr>
            <a:picLocks noChangeAspect="1" noChangeArrowheads="1"/>
          </p:cNvPicPr>
          <p:nvPr/>
        </p:nvPicPr>
        <p:blipFill>
          <a:blip r:embed="rId3" cstate="print"/>
          <a:srcRect/>
          <a:stretch>
            <a:fillRect/>
          </a:stretch>
        </p:blipFill>
        <p:spPr bwMode="auto">
          <a:xfrm>
            <a:off x="499814" y="1334219"/>
            <a:ext cx="8248650" cy="5191125"/>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04.jpg"/>
          <p:cNvPicPr>
            <a:picLocks noChangeAspect="1"/>
          </p:cNvPicPr>
          <p:nvPr/>
        </p:nvPicPr>
        <p:blipFill>
          <a:blip r:embed="rId2" cstate="print"/>
          <a:stretch>
            <a:fillRect/>
          </a:stretch>
        </p:blipFill>
        <p:spPr>
          <a:xfrm>
            <a:off x="0" y="0"/>
            <a:ext cx="9144000" cy="6858000"/>
          </a:xfrm>
          <a:prstGeom prst="rect">
            <a:avLst/>
          </a:prstGeom>
        </p:spPr>
      </p:pic>
      <p:grpSp>
        <p:nvGrpSpPr>
          <p:cNvPr id="2" name="组合 6"/>
          <p:cNvGrpSpPr/>
          <p:nvPr/>
        </p:nvGrpSpPr>
        <p:grpSpPr>
          <a:xfrm>
            <a:off x="827584" y="332656"/>
            <a:ext cx="2088232" cy="648072"/>
            <a:chOff x="2039878" y="189386"/>
            <a:chExt cx="3313121" cy="593579"/>
          </a:xfrm>
        </p:grpSpPr>
        <p:sp>
          <p:nvSpPr>
            <p:cNvPr id="8" name="圆角矩形 7"/>
            <p:cNvSpPr/>
            <p:nvPr/>
          </p:nvSpPr>
          <p:spPr>
            <a:xfrm>
              <a:off x="2039878" y="189386"/>
              <a:ext cx="3313121" cy="5935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圆角矩形 4"/>
            <p:cNvSpPr/>
            <p:nvPr/>
          </p:nvSpPr>
          <p:spPr>
            <a:xfrm>
              <a:off x="2068854" y="218362"/>
              <a:ext cx="3255169" cy="535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defTabSz="889000">
                <a:lnSpc>
                  <a:spcPct val="90000"/>
                </a:lnSpc>
                <a:spcBef>
                  <a:spcPct val="0"/>
                </a:spcBef>
                <a:spcAft>
                  <a:spcPct val="35000"/>
                </a:spcAft>
              </a:pPr>
              <a:r>
                <a:rPr lang="zh-CN" altLang="en-US" sz="2800" kern="1200" dirty="0" smtClean="0">
                  <a:solidFill>
                    <a:schemeClr val="tx1"/>
                  </a:solidFill>
                </a:rPr>
                <a:t>建议</a:t>
              </a:r>
              <a:endParaRPr lang="zh-CN" altLang="en-US" sz="2800" kern="1200" dirty="0">
                <a:solidFill>
                  <a:schemeClr val="tx1"/>
                </a:solidFill>
              </a:endParaRPr>
            </a:p>
          </p:txBody>
        </p:sp>
      </p:grpSp>
      <p:sp>
        <p:nvSpPr>
          <p:cNvPr id="11" name="内容占位符 10"/>
          <p:cNvSpPr>
            <a:spLocks noGrp="1"/>
          </p:cNvSpPr>
          <p:nvPr>
            <p:ph idx="1"/>
          </p:nvPr>
        </p:nvSpPr>
        <p:spPr/>
        <p:txBody>
          <a:bodyPr/>
          <a:lstStyle/>
          <a:p>
            <a:pPr>
              <a:buNone/>
            </a:pPr>
            <a:endParaRPr lang="zh-CN" altLang="en-US" dirty="0"/>
          </a:p>
        </p:txBody>
      </p:sp>
      <p:pic>
        <p:nvPicPr>
          <p:cNvPr id="7" name="Picture 2" descr="D:\我的文档\数字资源\项目\2014数字资源联合建设\PPT\图\09.jpg"/>
          <p:cNvPicPr>
            <a:picLocks noChangeAspect="1" noChangeArrowheads="1"/>
          </p:cNvPicPr>
          <p:nvPr/>
        </p:nvPicPr>
        <p:blipFill>
          <a:blip r:embed="rId3" cstate="print"/>
          <a:srcRect/>
          <a:stretch>
            <a:fillRect/>
          </a:stretch>
        </p:blipFill>
        <p:spPr bwMode="auto">
          <a:xfrm>
            <a:off x="539552" y="1268760"/>
            <a:ext cx="3019425" cy="1266825"/>
          </a:xfrm>
          <a:prstGeom prst="rect">
            <a:avLst/>
          </a:prstGeom>
          <a:noFill/>
          <a:ln w="9525">
            <a:noFill/>
            <a:miter lim="800000"/>
            <a:headEnd/>
            <a:tailEnd/>
          </a:ln>
        </p:spPr>
      </p:pic>
      <p:pic>
        <p:nvPicPr>
          <p:cNvPr id="12" name="Picture 2" descr="D:\我的文档\数字资源\项目\2014数字资源联合建设\PPT\图\10.jpg"/>
          <p:cNvPicPr>
            <a:picLocks noChangeAspect="1" noChangeArrowheads="1"/>
          </p:cNvPicPr>
          <p:nvPr/>
        </p:nvPicPr>
        <p:blipFill>
          <a:blip r:embed="rId4" cstate="print"/>
          <a:srcRect/>
          <a:stretch>
            <a:fillRect/>
          </a:stretch>
        </p:blipFill>
        <p:spPr bwMode="auto">
          <a:xfrm>
            <a:off x="1115616" y="1700808"/>
            <a:ext cx="4210050" cy="3152775"/>
          </a:xfrm>
          <a:prstGeom prst="rect">
            <a:avLst/>
          </a:prstGeom>
          <a:noFill/>
          <a:ln w="9525">
            <a:noFill/>
            <a:miter lim="800000"/>
            <a:headEnd/>
            <a:tailEnd/>
          </a:ln>
        </p:spPr>
      </p:pic>
      <p:pic>
        <p:nvPicPr>
          <p:cNvPr id="13" name="Picture 2" descr="D:\我的文档\数字资源\项目\2014数字资源联合建设\PPT\图\08.jpg"/>
          <p:cNvPicPr>
            <a:picLocks noChangeAspect="1" noChangeArrowheads="1"/>
          </p:cNvPicPr>
          <p:nvPr/>
        </p:nvPicPr>
        <p:blipFill>
          <a:blip r:embed="rId5" cstate="print"/>
          <a:srcRect/>
          <a:stretch>
            <a:fillRect/>
          </a:stretch>
        </p:blipFill>
        <p:spPr bwMode="auto">
          <a:xfrm>
            <a:off x="1907704" y="2276872"/>
            <a:ext cx="4762500" cy="3409950"/>
          </a:xfrm>
          <a:prstGeom prst="rect">
            <a:avLst/>
          </a:prstGeom>
          <a:noFill/>
          <a:ln w="9525">
            <a:noFill/>
            <a:miter lim="800000"/>
            <a:headEnd/>
            <a:tailEnd/>
          </a:ln>
        </p:spPr>
      </p:pic>
      <p:pic>
        <p:nvPicPr>
          <p:cNvPr id="14" name="Picture 2" descr="D:\我的文档\数字资源\项目\2014数字资源联合建设\PPT\图\07.jpg"/>
          <p:cNvPicPr>
            <a:picLocks noChangeAspect="1" noChangeArrowheads="1"/>
          </p:cNvPicPr>
          <p:nvPr/>
        </p:nvPicPr>
        <p:blipFill>
          <a:blip r:embed="rId6" cstate="print"/>
          <a:srcRect/>
          <a:stretch>
            <a:fillRect/>
          </a:stretch>
        </p:blipFill>
        <p:spPr bwMode="auto">
          <a:xfrm>
            <a:off x="1907704" y="2852936"/>
            <a:ext cx="7200900" cy="2143125"/>
          </a:xfrm>
          <a:prstGeom prst="rect">
            <a:avLst/>
          </a:prstGeom>
          <a:noFill/>
          <a:ln w="9525">
            <a:noFill/>
            <a:miter lim="800000"/>
            <a:headEnd/>
            <a:tailEnd/>
          </a:ln>
        </p:spPr>
      </p:pic>
      <p:pic>
        <p:nvPicPr>
          <p:cNvPr id="15" name="Picture 2" descr="D:\我的文档\数字资源\项目\2014数字资源联合建设\PPT\图\06.png"/>
          <p:cNvPicPr>
            <a:picLocks noChangeAspect="1" noChangeArrowheads="1"/>
          </p:cNvPicPr>
          <p:nvPr/>
        </p:nvPicPr>
        <p:blipFill>
          <a:blip r:embed="rId7" cstate="print"/>
          <a:srcRect/>
          <a:stretch>
            <a:fillRect/>
          </a:stretch>
        </p:blipFill>
        <p:spPr bwMode="auto">
          <a:xfrm>
            <a:off x="1691680" y="3429000"/>
            <a:ext cx="7391400" cy="32597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03.jpg"/>
          <p:cNvPicPr>
            <a:picLocks noChangeAspect="1"/>
          </p:cNvPicPr>
          <p:nvPr/>
        </p:nvPicPr>
        <p:blipFill>
          <a:blip r:embed="rId2" cstate="print"/>
          <a:stretch>
            <a:fillRect/>
          </a:stretch>
        </p:blipFill>
        <p:spPr>
          <a:xfrm>
            <a:off x="-30787" y="0"/>
            <a:ext cx="9205576" cy="6858000"/>
          </a:xfrm>
          <a:prstGeom prst="rect">
            <a:avLst/>
          </a:prstGeom>
        </p:spPr>
      </p:pic>
      <p:sp>
        <p:nvSpPr>
          <p:cNvPr id="4" name="标题 3"/>
          <p:cNvSpPr>
            <a:spLocks noGrp="1"/>
          </p:cNvSpPr>
          <p:nvPr>
            <p:ph type="ctrTitle"/>
          </p:nvPr>
        </p:nvSpPr>
        <p:spPr>
          <a:xfrm>
            <a:off x="0" y="1772816"/>
            <a:ext cx="9144000" cy="2232248"/>
          </a:xfrm>
        </p:spPr>
        <p:txBody>
          <a:bodyPr/>
          <a:lstStyle/>
          <a:p>
            <a:pPr algn="ctr"/>
            <a:r>
              <a:rPr lang="zh-CN" altLang="en-US" dirty="0" smtClean="0"/>
              <a:t>谢  谢！</a:t>
            </a:r>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descr="04.jpg"/>
          <p:cNvPicPr>
            <a:picLocks noGrp="1" noChangeAspect="1"/>
          </p:cNvPicPr>
          <p:nvPr>
            <p:ph idx="1"/>
          </p:nvPr>
        </p:nvPicPr>
        <p:blipFill>
          <a:blip r:embed="rId2" cstate="print"/>
          <a:stretch>
            <a:fillRect/>
          </a:stretch>
        </p:blipFill>
        <p:spPr>
          <a:xfrm>
            <a:off x="-1" y="0"/>
            <a:ext cx="9144001" cy="6858000"/>
          </a:xfrm>
        </p:spPr>
      </p:pic>
      <p:sp>
        <p:nvSpPr>
          <p:cNvPr id="7" name="标题 1"/>
          <p:cNvSpPr>
            <a:spLocks noGrp="1"/>
          </p:cNvSpPr>
          <p:nvPr>
            <p:ph type="title"/>
          </p:nvPr>
        </p:nvSpPr>
        <p:spPr>
          <a:xfrm>
            <a:off x="803920" y="364232"/>
            <a:ext cx="7224464" cy="616496"/>
          </a:xfrm>
        </p:spPr>
        <p:txBody>
          <a:bodyPr/>
          <a:lstStyle/>
          <a:p>
            <a:r>
              <a:rPr lang="zh-CN" altLang="en-US" sz="2800" dirty="0" smtClean="0"/>
              <a:t>浙江省数字图书馆推广工程建设情况</a:t>
            </a:r>
            <a:endParaRPr lang="zh-CN" altLang="en-US" dirty="0"/>
          </a:p>
        </p:txBody>
      </p:sp>
      <p:pic>
        <p:nvPicPr>
          <p:cNvPr id="5" name="图片 4" descr="04.jpg"/>
          <p:cNvPicPr>
            <a:picLocks noChangeAspect="1"/>
          </p:cNvPicPr>
          <p:nvPr/>
        </p:nvPicPr>
        <p:blipFill>
          <a:blip r:embed="rId3"/>
          <a:stretch>
            <a:fillRect/>
          </a:stretch>
        </p:blipFill>
        <p:spPr>
          <a:xfrm>
            <a:off x="899592" y="1205499"/>
            <a:ext cx="7596336" cy="558484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descr="04.jpg"/>
          <p:cNvPicPr>
            <a:picLocks noGrp="1" noChangeAspect="1"/>
          </p:cNvPicPr>
          <p:nvPr>
            <p:ph idx="1"/>
          </p:nvPr>
        </p:nvPicPr>
        <p:blipFill>
          <a:blip r:embed="rId2" cstate="print"/>
          <a:stretch>
            <a:fillRect/>
          </a:stretch>
        </p:blipFill>
        <p:spPr>
          <a:xfrm>
            <a:off x="-1" y="0"/>
            <a:ext cx="9144001" cy="6858000"/>
          </a:xfrm>
        </p:spPr>
      </p:pic>
      <p:sp>
        <p:nvSpPr>
          <p:cNvPr id="7" name="标题 1"/>
          <p:cNvSpPr>
            <a:spLocks noGrp="1"/>
          </p:cNvSpPr>
          <p:nvPr>
            <p:ph type="title"/>
          </p:nvPr>
        </p:nvSpPr>
        <p:spPr>
          <a:xfrm>
            <a:off x="803920" y="364232"/>
            <a:ext cx="7224464" cy="616496"/>
          </a:xfrm>
        </p:spPr>
        <p:txBody>
          <a:bodyPr/>
          <a:lstStyle/>
          <a:p>
            <a:r>
              <a:rPr lang="zh-CN" altLang="en-US" sz="2800" dirty="0" smtClean="0"/>
              <a:t>浙江省数字图书馆推广工程建设情况</a:t>
            </a:r>
            <a:endParaRPr lang="zh-CN" altLang="en-US" dirty="0"/>
          </a:p>
        </p:txBody>
      </p:sp>
      <p:pic>
        <p:nvPicPr>
          <p:cNvPr id="10" name="图片 9" descr="02.png"/>
          <p:cNvPicPr>
            <a:picLocks noChangeAspect="1"/>
          </p:cNvPicPr>
          <p:nvPr/>
        </p:nvPicPr>
        <p:blipFill>
          <a:blip r:embed="rId3"/>
          <a:stretch>
            <a:fillRect/>
          </a:stretch>
        </p:blipFill>
        <p:spPr>
          <a:xfrm>
            <a:off x="395536" y="1102237"/>
            <a:ext cx="8334728" cy="542310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descr="04.jpg"/>
          <p:cNvPicPr>
            <a:picLocks noGrp="1" noChangeAspect="1"/>
          </p:cNvPicPr>
          <p:nvPr>
            <p:ph idx="1"/>
          </p:nvPr>
        </p:nvPicPr>
        <p:blipFill>
          <a:blip r:embed="rId2" cstate="print"/>
          <a:stretch>
            <a:fillRect/>
          </a:stretch>
        </p:blipFill>
        <p:spPr>
          <a:xfrm>
            <a:off x="-1" y="0"/>
            <a:ext cx="9144001" cy="6858000"/>
          </a:xfrm>
        </p:spPr>
      </p:pic>
      <p:sp>
        <p:nvSpPr>
          <p:cNvPr id="7" name="标题 1"/>
          <p:cNvSpPr>
            <a:spLocks noGrp="1"/>
          </p:cNvSpPr>
          <p:nvPr>
            <p:ph type="title"/>
          </p:nvPr>
        </p:nvSpPr>
        <p:spPr>
          <a:xfrm>
            <a:off x="803920" y="364232"/>
            <a:ext cx="7224464" cy="616496"/>
          </a:xfrm>
        </p:spPr>
        <p:txBody>
          <a:bodyPr/>
          <a:lstStyle/>
          <a:p>
            <a:r>
              <a:rPr lang="zh-CN" altLang="en-US" sz="2800" dirty="0" smtClean="0"/>
              <a:t>浙江省数字图书馆推广工程建设情况</a:t>
            </a:r>
            <a:endParaRPr lang="zh-CN" altLang="en-US" dirty="0"/>
          </a:p>
        </p:txBody>
      </p:sp>
      <p:pic>
        <p:nvPicPr>
          <p:cNvPr id="4" name="图片 3" descr="03.png"/>
          <p:cNvPicPr>
            <a:picLocks noChangeAspect="1"/>
          </p:cNvPicPr>
          <p:nvPr/>
        </p:nvPicPr>
        <p:blipFill>
          <a:blip r:embed="rId3"/>
          <a:stretch>
            <a:fillRect/>
          </a:stretch>
        </p:blipFill>
        <p:spPr>
          <a:xfrm>
            <a:off x="387445" y="1124744"/>
            <a:ext cx="8433027" cy="572406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descr="04.jpg"/>
          <p:cNvPicPr>
            <a:picLocks noGrp="1" noChangeAspect="1"/>
          </p:cNvPicPr>
          <p:nvPr>
            <p:ph idx="1"/>
          </p:nvPr>
        </p:nvPicPr>
        <p:blipFill>
          <a:blip r:embed="rId2" cstate="print"/>
          <a:stretch>
            <a:fillRect/>
          </a:stretch>
        </p:blipFill>
        <p:spPr>
          <a:xfrm>
            <a:off x="-1" y="0"/>
            <a:ext cx="9144001" cy="6858000"/>
          </a:xfrm>
        </p:spPr>
      </p:pic>
      <p:sp>
        <p:nvSpPr>
          <p:cNvPr id="7" name="标题 1"/>
          <p:cNvSpPr>
            <a:spLocks noGrp="1"/>
          </p:cNvSpPr>
          <p:nvPr>
            <p:ph type="title"/>
          </p:nvPr>
        </p:nvSpPr>
        <p:spPr>
          <a:xfrm>
            <a:off x="803920" y="364232"/>
            <a:ext cx="7224464" cy="616496"/>
          </a:xfrm>
        </p:spPr>
        <p:txBody>
          <a:bodyPr/>
          <a:lstStyle/>
          <a:p>
            <a:r>
              <a:rPr lang="zh-CN" altLang="en-US" sz="2800" dirty="0" smtClean="0"/>
              <a:t>浙江省数字图书馆推广工程建设情况</a:t>
            </a:r>
            <a:endParaRPr lang="zh-CN" altLang="en-US" dirty="0"/>
          </a:p>
        </p:txBody>
      </p:sp>
      <p:pic>
        <p:nvPicPr>
          <p:cNvPr id="5" name="图片 4" descr="05.png"/>
          <p:cNvPicPr>
            <a:picLocks noChangeAspect="1"/>
          </p:cNvPicPr>
          <p:nvPr/>
        </p:nvPicPr>
        <p:blipFill>
          <a:blip r:embed="rId3"/>
          <a:stretch>
            <a:fillRect/>
          </a:stretch>
        </p:blipFill>
        <p:spPr>
          <a:xfrm>
            <a:off x="1121409" y="959041"/>
            <a:ext cx="7050991" cy="589895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descr="04.jpg"/>
          <p:cNvPicPr>
            <a:picLocks noGrp="1" noChangeAspect="1"/>
          </p:cNvPicPr>
          <p:nvPr>
            <p:ph idx="1"/>
          </p:nvPr>
        </p:nvPicPr>
        <p:blipFill>
          <a:blip r:embed="rId2" cstate="print"/>
          <a:stretch>
            <a:fillRect/>
          </a:stretch>
        </p:blipFill>
        <p:spPr>
          <a:xfrm>
            <a:off x="-1" y="0"/>
            <a:ext cx="9144001" cy="6858000"/>
          </a:xfrm>
        </p:spPr>
      </p:pic>
      <p:sp>
        <p:nvSpPr>
          <p:cNvPr id="7" name="标题 1"/>
          <p:cNvSpPr>
            <a:spLocks noGrp="1"/>
          </p:cNvSpPr>
          <p:nvPr>
            <p:ph type="title"/>
          </p:nvPr>
        </p:nvSpPr>
        <p:spPr>
          <a:xfrm>
            <a:off x="803920" y="364232"/>
            <a:ext cx="7224464" cy="616496"/>
          </a:xfrm>
        </p:spPr>
        <p:txBody>
          <a:bodyPr/>
          <a:lstStyle/>
          <a:p>
            <a:r>
              <a:rPr lang="zh-CN" altLang="en-US" sz="2800" dirty="0" smtClean="0"/>
              <a:t>浙江省数字图书馆推广工程建设情况</a:t>
            </a:r>
            <a:endParaRPr lang="zh-CN" altLang="en-US" dirty="0"/>
          </a:p>
        </p:txBody>
      </p:sp>
      <p:pic>
        <p:nvPicPr>
          <p:cNvPr id="5" name="图片 4" descr="06.jpg"/>
          <p:cNvPicPr>
            <a:picLocks noChangeAspect="1"/>
          </p:cNvPicPr>
          <p:nvPr/>
        </p:nvPicPr>
        <p:blipFill>
          <a:blip r:embed="rId3"/>
          <a:stretch>
            <a:fillRect/>
          </a:stretch>
        </p:blipFill>
        <p:spPr>
          <a:xfrm>
            <a:off x="539552" y="1157387"/>
            <a:ext cx="8028384" cy="565598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Bits and bytes design template</Template>
  <TotalTime>2375</TotalTime>
  <Words>1056</Words>
  <Application>Microsoft Office PowerPoint</Application>
  <PresentationFormat>全屏显示(4:3)</PresentationFormat>
  <Paragraphs>130</Paragraphs>
  <Slides>44</Slides>
  <Notes>6</Notes>
  <HiddenSlides>0</HiddenSlides>
  <MMClips>0</MMClips>
  <ScaleCrop>false</ScaleCrop>
  <HeadingPairs>
    <vt:vector size="4" baseType="variant">
      <vt:variant>
        <vt:lpstr>主题</vt:lpstr>
      </vt:variant>
      <vt:variant>
        <vt:i4>1</vt:i4>
      </vt:variant>
      <vt:variant>
        <vt:lpstr>幻灯片标题</vt:lpstr>
      </vt:variant>
      <vt:variant>
        <vt:i4>44</vt:i4>
      </vt:variant>
    </vt:vector>
  </HeadingPairs>
  <TitlesOfParts>
    <vt:vector size="45" baseType="lpstr">
      <vt:lpstr>Default Design</vt:lpstr>
      <vt:lpstr>政府公开信息整合服务平台项目  浙江图书馆开展情况介绍</vt:lpstr>
      <vt:lpstr>浙江省数字图书馆推广工程建设情况</vt:lpstr>
      <vt:lpstr>浙江省数字图书馆推广工程建设情况</vt:lpstr>
      <vt:lpstr>浙江省数字图书馆推广工程建设情况</vt:lpstr>
      <vt:lpstr>浙江省数字图书馆推广工程建设情况</vt:lpstr>
      <vt:lpstr>浙江省数字图书馆推广工程建设情况</vt:lpstr>
      <vt:lpstr>浙江省数字图书馆推广工程建设情况</vt:lpstr>
      <vt:lpstr>浙江省数字图书馆推广工程建设情况</vt:lpstr>
      <vt:lpstr>浙江省数字图书馆推广工程建设情况</vt:lpstr>
      <vt:lpstr>浙江省数字图书馆推广工程建设情况</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谢  谢！</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推广工程数字资源联合建设政府公开信息项目</dc:title>
  <dc:creator>QL</dc:creator>
  <cp:lastModifiedBy>Microsoft</cp:lastModifiedBy>
  <cp:revision>34</cp:revision>
  <dcterms:created xsi:type="dcterms:W3CDTF">2014-11-03T01:13:22Z</dcterms:created>
  <dcterms:modified xsi:type="dcterms:W3CDTF">2014-11-18T13:22:09Z</dcterms:modified>
</cp:coreProperties>
</file>